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58" r:id="rId5"/>
    <p:sldId id="260" r:id="rId6"/>
    <p:sldId id="261" r:id="rId7"/>
    <p:sldId id="262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4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28-Oct-18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28-Oct-18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28-Oct-18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28-Oct-18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28-Oct-18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28-Oct-18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28-Oct-18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28-Oct-18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28-Oct-18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28-Oct-18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png"/><Relationship Id="rId3" Type="http://schemas.openxmlformats.org/officeDocument/2006/relationships/image" Target="../media/image7.jpg"/><Relationship Id="rId7" Type="http://schemas.openxmlformats.org/officeDocument/2006/relationships/image" Target="../media/image10.jp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g"/><Relationship Id="rId5" Type="http://schemas.openxmlformats.org/officeDocument/2006/relationships/hyperlink" Target="https://www.google.com.mx/url?sa=i&amp;rct=j&amp;q=&amp;esrc=s&amp;source=images&amp;cd=&amp;cad=rja&amp;uact=8&amp;ved=2ahUKEwjOnKaGh9ndAhVKMawKHSiqDsUQjRx6BAgBEAU&amp;url=https://www.made-in-china.com/traderoom/ydvdky&amp;psig=AOvVaw0SQaycrIQAU3Y0dVnj9Nmm&amp;ust=1538064474093516" TargetMode="External"/><Relationship Id="rId15" Type="http://schemas.openxmlformats.org/officeDocument/2006/relationships/image" Target="../media/image18.png"/><Relationship Id="rId10" Type="http://schemas.openxmlformats.org/officeDocument/2006/relationships/image" Target="../media/image13.jpg"/><Relationship Id="rId4" Type="http://schemas.openxmlformats.org/officeDocument/2006/relationships/image" Target="../media/image8.jpg"/><Relationship Id="rId9" Type="http://schemas.openxmlformats.org/officeDocument/2006/relationships/image" Target="../media/image12.gif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emf"/><Relationship Id="rId5" Type="http://schemas.openxmlformats.org/officeDocument/2006/relationships/image" Target="../media/image22.png"/><Relationship Id="rId10" Type="http://schemas.openxmlformats.org/officeDocument/2006/relationships/image" Target="../media/image27.emf"/><Relationship Id="rId4" Type="http://schemas.openxmlformats.org/officeDocument/2006/relationships/image" Target="../media/image21.png"/><Relationship Id="rId9" Type="http://schemas.openxmlformats.org/officeDocument/2006/relationships/image" Target="../media/image2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29993" y="4098392"/>
            <a:ext cx="9241145" cy="1646302"/>
          </a:xfrm>
        </p:spPr>
        <p:txBody>
          <a:bodyPr/>
          <a:lstStyle/>
          <a:p>
            <a:pPr algn="ctr"/>
            <a:r>
              <a:rPr lang="es-419" b="1" dirty="0">
                <a:solidFill>
                  <a:schemeClr val="accent2">
                    <a:lumMod val="75000"/>
                  </a:schemeClr>
                </a:solidFill>
              </a:rPr>
              <a:t>GRUPO ELECTROMECÁNICO BEDEL S.A. DE C.V.</a:t>
            </a:r>
            <a:endParaRPr lang="es-E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800" y="545311"/>
            <a:ext cx="3079530" cy="307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45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b="1" dirty="0"/>
              <a:t>Historia 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501" y="1405965"/>
            <a:ext cx="8596668" cy="3880773"/>
          </a:xfrm>
        </p:spPr>
        <p:txBody>
          <a:bodyPr>
            <a:normAutofit fontScale="92500" lnSpcReduction="20000"/>
          </a:bodyPr>
          <a:lstStyle/>
          <a:p>
            <a:r>
              <a:rPr lang="es-419" sz="2400" b="1" dirty="0"/>
              <a:t>Empresa 100% mexicana </a:t>
            </a:r>
          </a:p>
          <a:p>
            <a:pPr marL="0" indent="0">
              <a:buNone/>
            </a:pPr>
            <a:endParaRPr lang="es-419" sz="2400" b="1" dirty="0"/>
          </a:p>
          <a:p>
            <a:r>
              <a:rPr lang="es-419" sz="2400" b="1" dirty="0"/>
              <a:t>Fundada en 1987 por el Ing. Daniel Béjar </a:t>
            </a:r>
            <a:r>
              <a:rPr lang="es-419" sz="2400" b="1" dirty="0" err="1"/>
              <a:t>Trévez</a:t>
            </a:r>
            <a:r>
              <a:rPr lang="es-419" sz="2400" b="1" dirty="0"/>
              <a:t>- Después de 40 años laborales en diversas empresas de la industria eléctrica.</a:t>
            </a:r>
          </a:p>
          <a:p>
            <a:pPr marL="0" indent="0">
              <a:buNone/>
            </a:pPr>
            <a:r>
              <a:rPr lang="es-419" sz="2400" b="1" dirty="0"/>
              <a:t> </a:t>
            </a:r>
          </a:p>
          <a:p>
            <a:r>
              <a:rPr lang="es-419" sz="2400" b="1" dirty="0"/>
              <a:t>BEDEL (composición de los apellidos familiares que conforman el Grupo) </a:t>
            </a:r>
          </a:p>
          <a:p>
            <a:pPr marL="0" indent="0">
              <a:buNone/>
            </a:pPr>
            <a:endParaRPr lang="es-419" sz="2400" b="1" dirty="0"/>
          </a:p>
          <a:p>
            <a:r>
              <a:rPr lang="es-419" sz="2400" b="1" dirty="0"/>
              <a:t>31 años de experiencia en el mercado, siendo distribuidores master de muchas de las marcas que ofrecemos. </a:t>
            </a:r>
          </a:p>
          <a:p>
            <a:pPr marL="0" indent="0">
              <a:buNone/>
            </a:pPr>
            <a:endParaRPr lang="es-419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835" y="259904"/>
            <a:ext cx="2020192" cy="20201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288" y="1065306"/>
            <a:ext cx="865094" cy="86509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24645" t="37684" r="23542" b="44669"/>
          <a:stretch/>
        </p:blipFill>
        <p:spPr>
          <a:xfrm>
            <a:off x="1956059" y="5286738"/>
            <a:ext cx="6039218" cy="11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89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098" y="358588"/>
            <a:ext cx="8596668" cy="1320800"/>
          </a:xfrm>
        </p:spPr>
        <p:txBody>
          <a:bodyPr/>
          <a:lstStyle/>
          <a:p>
            <a:r>
              <a:rPr lang="es-419" b="1" dirty="0"/>
              <a:t>Ubicación </a:t>
            </a:r>
            <a:endParaRPr lang="es-ES" b="1" dirty="0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2"/>
          <a:srcRect l="2380" t="12746" r="1328" b="4631"/>
          <a:stretch/>
        </p:blipFill>
        <p:spPr>
          <a:xfrm>
            <a:off x="367568" y="1383030"/>
            <a:ext cx="8723143" cy="5438588"/>
          </a:xfrm>
          <a:prstGeom prst="rect">
            <a:avLst/>
          </a:prstGeom>
        </p:spPr>
      </p:pic>
      <p:sp>
        <p:nvSpPr>
          <p:cNvPr id="25" name="Rectángulo 24"/>
          <p:cNvSpPr/>
          <p:nvPr/>
        </p:nvSpPr>
        <p:spPr>
          <a:xfrm>
            <a:off x="229098" y="5844988"/>
            <a:ext cx="2352737" cy="10130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419" b="1" dirty="0"/>
              <a:t>Presencia en territorio nacional</a:t>
            </a:r>
            <a:endParaRPr lang="es-ES" b="1" dirty="0"/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264" y="95089"/>
            <a:ext cx="2020192" cy="2020192"/>
          </a:xfrm>
          <a:prstGeom prst="rect">
            <a:avLst/>
          </a:prstGeom>
        </p:spPr>
      </p:pic>
      <p:sp>
        <p:nvSpPr>
          <p:cNvPr id="26" name="Forma libre 25"/>
          <p:cNvSpPr/>
          <p:nvPr/>
        </p:nvSpPr>
        <p:spPr>
          <a:xfrm>
            <a:off x="5181599" y="4541520"/>
            <a:ext cx="423863" cy="419100"/>
          </a:xfrm>
          <a:custGeom>
            <a:avLst/>
            <a:gdLst>
              <a:gd name="connsiteX0" fmla="*/ 129540 w 419100"/>
              <a:gd name="connsiteY0" fmla="*/ 419100 h 419100"/>
              <a:gd name="connsiteX1" fmla="*/ 129540 w 419100"/>
              <a:gd name="connsiteY1" fmla="*/ 419100 h 419100"/>
              <a:gd name="connsiteX2" fmla="*/ 76200 w 419100"/>
              <a:gd name="connsiteY2" fmla="*/ 365760 h 419100"/>
              <a:gd name="connsiteX3" fmla="*/ 30480 w 419100"/>
              <a:gd name="connsiteY3" fmla="*/ 350520 h 419100"/>
              <a:gd name="connsiteX4" fmla="*/ 7620 w 419100"/>
              <a:gd name="connsiteY4" fmla="*/ 304800 h 419100"/>
              <a:gd name="connsiteX5" fmla="*/ 0 w 419100"/>
              <a:gd name="connsiteY5" fmla="*/ 281940 h 419100"/>
              <a:gd name="connsiteX6" fmla="*/ 22860 w 419100"/>
              <a:gd name="connsiteY6" fmla="*/ 190500 h 419100"/>
              <a:gd name="connsiteX7" fmla="*/ 45720 w 419100"/>
              <a:gd name="connsiteY7" fmla="*/ 175260 h 419100"/>
              <a:gd name="connsiteX8" fmla="*/ 91440 w 419100"/>
              <a:gd name="connsiteY8" fmla="*/ 160020 h 419100"/>
              <a:gd name="connsiteX9" fmla="*/ 114300 w 419100"/>
              <a:gd name="connsiteY9" fmla="*/ 137160 h 419100"/>
              <a:gd name="connsiteX10" fmla="*/ 152400 w 419100"/>
              <a:gd name="connsiteY10" fmla="*/ 99060 h 419100"/>
              <a:gd name="connsiteX11" fmla="*/ 205740 w 419100"/>
              <a:gd name="connsiteY11" fmla="*/ 91440 h 419100"/>
              <a:gd name="connsiteX12" fmla="*/ 213360 w 419100"/>
              <a:gd name="connsiteY12" fmla="*/ 53340 h 419100"/>
              <a:gd name="connsiteX13" fmla="*/ 220980 w 419100"/>
              <a:gd name="connsiteY13" fmla="*/ 0 h 419100"/>
              <a:gd name="connsiteX14" fmla="*/ 243840 w 419100"/>
              <a:gd name="connsiteY14" fmla="*/ 22860 h 419100"/>
              <a:gd name="connsiteX15" fmla="*/ 320040 w 419100"/>
              <a:gd name="connsiteY15" fmla="*/ 22860 h 419100"/>
              <a:gd name="connsiteX16" fmla="*/ 342900 w 419100"/>
              <a:gd name="connsiteY16" fmla="*/ 7620 h 419100"/>
              <a:gd name="connsiteX17" fmla="*/ 411480 w 419100"/>
              <a:gd name="connsiteY17" fmla="*/ 38100 h 419100"/>
              <a:gd name="connsiteX18" fmla="*/ 419100 w 419100"/>
              <a:gd name="connsiteY18" fmla="*/ 60960 h 419100"/>
              <a:gd name="connsiteX19" fmla="*/ 403860 w 419100"/>
              <a:gd name="connsiteY19" fmla="*/ 129540 h 419100"/>
              <a:gd name="connsiteX20" fmla="*/ 358140 w 419100"/>
              <a:gd name="connsiteY20" fmla="*/ 152400 h 419100"/>
              <a:gd name="connsiteX21" fmla="*/ 327660 w 419100"/>
              <a:gd name="connsiteY21" fmla="*/ 167640 h 419100"/>
              <a:gd name="connsiteX22" fmla="*/ 289560 w 419100"/>
              <a:gd name="connsiteY22" fmla="*/ 213360 h 419100"/>
              <a:gd name="connsiteX23" fmla="*/ 266700 w 419100"/>
              <a:gd name="connsiteY23" fmla="*/ 228600 h 419100"/>
              <a:gd name="connsiteX24" fmla="*/ 213360 w 419100"/>
              <a:gd name="connsiteY24" fmla="*/ 281940 h 419100"/>
              <a:gd name="connsiteX25" fmla="*/ 198120 w 419100"/>
              <a:gd name="connsiteY25" fmla="*/ 327660 h 419100"/>
              <a:gd name="connsiteX26" fmla="*/ 175260 w 419100"/>
              <a:gd name="connsiteY26" fmla="*/ 373380 h 419100"/>
              <a:gd name="connsiteX27" fmla="*/ 160020 w 419100"/>
              <a:gd name="connsiteY27" fmla="*/ 396240 h 419100"/>
              <a:gd name="connsiteX28" fmla="*/ 129540 w 419100"/>
              <a:gd name="connsiteY28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9100" h="419100">
                <a:moveTo>
                  <a:pt x="129540" y="419100"/>
                </a:moveTo>
                <a:lnTo>
                  <a:pt x="129540" y="419100"/>
                </a:lnTo>
                <a:cubicBezTo>
                  <a:pt x="111760" y="401320"/>
                  <a:pt x="96874" y="380073"/>
                  <a:pt x="76200" y="365760"/>
                </a:cubicBezTo>
                <a:cubicBezTo>
                  <a:pt x="62992" y="356616"/>
                  <a:pt x="30480" y="350520"/>
                  <a:pt x="30480" y="350520"/>
                </a:cubicBezTo>
                <a:cubicBezTo>
                  <a:pt x="11327" y="293061"/>
                  <a:pt x="37163" y="363886"/>
                  <a:pt x="7620" y="304800"/>
                </a:cubicBezTo>
                <a:cubicBezTo>
                  <a:pt x="4028" y="297616"/>
                  <a:pt x="2540" y="289560"/>
                  <a:pt x="0" y="281940"/>
                </a:cubicBezTo>
                <a:cubicBezTo>
                  <a:pt x="1793" y="271185"/>
                  <a:pt x="11539" y="198047"/>
                  <a:pt x="22860" y="190500"/>
                </a:cubicBezTo>
                <a:cubicBezTo>
                  <a:pt x="30480" y="185420"/>
                  <a:pt x="37351" y="178979"/>
                  <a:pt x="45720" y="175260"/>
                </a:cubicBezTo>
                <a:cubicBezTo>
                  <a:pt x="60400" y="168736"/>
                  <a:pt x="91440" y="160020"/>
                  <a:pt x="91440" y="160020"/>
                </a:cubicBezTo>
                <a:cubicBezTo>
                  <a:pt x="99060" y="152400"/>
                  <a:pt x="107401" y="145439"/>
                  <a:pt x="114300" y="137160"/>
                </a:cubicBezTo>
                <a:cubicBezTo>
                  <a:pt x="128976" y="119549"/>
                  <a:pt x="127564" y="106511"/>
                  <a:pt x="152400" y="99060"/>
                </a:cubicBezTo>
                <a:cubicBezTo>
                  <a:pt x="169603" y="93899"/>
                  <a:pt x="187960" y="93980"/>
                  <a:pt x="205740" y="91440"/>
                </a:cubicBezTo>
                <a:cubicBezTo>
                  <a:pt x="252413" y="60325"/>
                  <a:pt x="217488" y="94615"/>
                  <a:pt x="213360" y="53340"/>
                </a:cubicBezTo>
                <a:cubicBezTo>
                  <a:pt x="211573" y="35469"/>
                  <a:pt x="218440" y="17780"/>
                  <a:pt x="220980" y="0"/>
                </a:cubicBezTo>
                <a:cubicBezTo>
                  <a:pt x="228600" y="7620"/>
                  <a:pt x="234874" y="16882"/>
                  <a:pt x="243840" y="22860"/>
                </a:cubicBezTo>
                <a:cubicBezTo>
                  <a:pt x="267310" y="38507"/>
                  <a:pt x="295485" y="26368"/>
                  <a:pt x="320040" y="22860"/>
                </a:cubicBezTo>
                <a:cubicBezTo>
                  <a:pt x="327660" y="17780"/>
                  <a:pt x="333787" y="8531"/>
                  <a:pt x="342900" y="7620"/>
                </a:cubicBezTo>
                <a:cubicBezTo>
                  <a:pt x="386321" y="3278"/>
                  <a:pt x="395958" y="7056"/>
                  <a:pt x="411480" y="38100"/>
                </a:cubicBezTo>
                <a:cubicBezTo>
                  <a:pt x="415072" y="45284"/>
                  <a:pt x="416560" y="53340"/>
                  <a:pt x="419100" y="60960"/>
                </a:cubicBezTo>
                <a:cubicBezTo>
                  <a:pt x="419022" y="61428"/>
                  <a:pt x="411758" y="119667"/>
                  <a:pt x="403860" y="129540"/>
                </a:cubicBezTo>
                <a:cubicBezTo>
                  <a:pt x="391126" y="145457"/>
                  <a:pt x="374945" y="145198"/>
                  <a:pt x="358140" y="152400"/>
                </a:cubicBezTo>
                <a:cubicBezTo>
                  <a:pt x="347699" y="156875"/>
                  <a:pt x="337820" y="162560"/>
                  <a:pt x="327660" y="167640"/>
                </a:cubicBezTo>
                <a:cubicBezTo>
                  <a:pt x="312675" y="190117"/>
                  <a:pt x="311562" y="195025"/>
                  <a:pt x="289560" y="213360"/>
                </a:cubicBezTo>
                <a:cubicBezTo>
                  <a:pt x="282525" y="219223"/>
                  <a:pt x="274320" y="223520"/>
                  <a:pt x="266700" y="228600"/>
                </a:cubicBezTo>
                <a:cubicBezTo>
                  <a:pt x="231765" y="281003"/>
                  <a:pt x="253596" y="268528"/>
                  <a:pt x="213360" y="281940"/>
                </a:cubicBezTo>
                <a:cubicBezTo>
                  <a:pt x="208280" y="297180"/>
                  <a:pt x="207031" y="314294"/>
                  <a:pt x="198120" y="327660"/>
                </a:cubicBezTo>
                <a:cubicBezTo>
                  <a:pt x="154444" y="393174"/>
                  <a:pt x="206808" y="310284"/>
                  <a:pt x="175260" y="373380"/>
                </a:cubicBezTo>
                <a:cubicBezTo>
                  <a:pt x="171164" y="381571"/>
                  <a:pt x="164732" y="388387"/>
                  <a:pt x="160020" y="396240"/>
                </a:cubicBezTo>
                <a:cubicBezTo>
                  <a:pt x="157098" y="401110"/>
                  <a:pt x="134620" y="415290"/>
                  <a:pt x="129540" y="419100"/>
                </a:cubicBez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500" b="1" dirty="0">
                <a:solidFill>
                  <a:schemeClr val="tx1"/>
                </a:solidFill>
              </a:rPr>
              <a:t>QUERÉTARO</a:t>
            </a:r>
            <a:endParaRPr lang="es-ES" sz="500" b="1" dirty="0">
              <a:solidFill>
                <a:schemeClr val="tx1"/>
              </a:solidFill>
            </a:endParaRPr>
          </a:p>
        </p:txBody>
      </p:sp>
      <p:sp>
        <p:nvSpPr>
          <p:cNvPr id="27" name="Forma libre 26"/>
          <p:cNvSpPr/>
          <p:nvPr/>
        </p:nvSpPr>
        <p:spPr>
          <a:xfrm>
            <a:off x="4729140" y="4424363"/>
            <a:ext cx="721991" cy="581025"/>
          </a:xfrm>
          <a:custGeom>
            <a:avLst/>
            <a:gdLst>
              <a:gd name="connsiteX0" fmla="*/ 504848 w 721991"/>
              <a:gd name="connsiteY0" fmla="*/ 466725 h 581025"/>
              <a:gd name="connsiteX1" fmla="*/ 504848 w 721991"/>
              <a:gd name="connsiteY1" fmla="*/ 466725 h 581025"/>
              <a:gd name="connsiteX2" fmla="*/ 504848 w 721991"/>
              <a:gd name="connsiteY2" fmla="*/ 552450 h 581025"/>
              <a:gd name="connsiteX3" fmla="*/ 461986 w 721991"/>
              <a:gd name="connsiteY3" fmla="*/ 566738 h 581025"/>
              <a:gd name="connsiteX4" fmla="*/ 423886 w 721991"/>
              <a:gd name="connsiteY4" fmla="*/ 581025 h 581025"/>
              <a:gd name="connsiteX5" fmla="*/ 381023 w 721991"/>
              <a:gd name="connsiteY5" fmla="*/ 576263 h 581025"/>
              <a:gd name="connsiteX6" fmla="*/ 352448 w 721991"/>
              <a:gd name="connsiteY6" fmla="*/ 557213 h 581025"/>
              <a:gd name="connsiteX7" fmla="*/ 338161 w 721991"/>
              <a:gd name="connsiteY7" fmla="*/ 552450 h 581025"/>
              <a:gd name="connsiteX8" fmla="*/ 333398 w 721991"/>
              <a:gd name="connsiteY8" fmla="*/ 538163 h 581025"/>
              <a:gd name="connsiteX9" fmla="*/ 276248 w 721991"/>
              <a:gd name="connsiteY9" fmla="*/ 547688 h 581025"/>
              <a:gd name="connsiteX10" fmla="*/ 266723 w 721991"/>
              <a:gd name="connsiteY10" fmla="*/ 561975 h 581025"/>
              <a:gd name="connsiteX11" fmla="*/ 238148 w 721991"/>
              <a:gd name="connsiteY11" fmla="*/ 547688 h 581025"/>
              <a:gd name="connsiteX12" fmla="*/ 223861 w 721991"/>
              <a:gd name="connsiteY12" fmla="*/ 519113 h 581025"/>
              <a:gd name="connsiteX13" fmla="*/ 219098 w 721991"/>
              <a:gd name="connsiteY13" fmla="*/ 452438 h 581025"/>
              <a:gd name="connsiteX14" fmla="*/ 190523 w 721991"/>
              <a:gd name="connsiteY14" fmla="*/ 442913 h 581025"/>
              <a:gd name="connsiteX15" fmla="*/ 152423 w 721991"/>
              <a:gd name="connsiteY15" fmla="*/ 447675 h 581025"/>
              <a:gd name="connsiteX16" fmla="*/ 133373 w 721991"/>
              <a:gd name="connsiteY16" fmla="*/ 452438 h 581025"/>
              <a:gd name="connsiteX17" fmla="*/ 128611 w 721991"/>
              <a:gd name="connsiteY17" fmla="*/ 476250 h 581025"/>
              <a:gd name="connsiteX18" fmla="*/ 85748 w 721991"/>
              <a:gd name="connsiteY18" fmla="*/ 495300 h 581025"/>
              <a:gd name="connsiteX19" fmla="*/ 61936 w 721991"/>
              <a:gd name="connsiteY19" fmla="*/ 461963 h 581025"/>
              <a:gd name="connsiteX20" fmla="*/ 42886 w 721991"/>
              <a:gd name="connsiteY20" fmla="*/ 433388 h 581025"/>
              <a:gd name="connsiteX21" fmla="*/ 47648 w 721991"/>
              <a:gd name="connsiteY21" fmla="*/ 419100 h 581025"/>
              <a:gd name="connsiteX22" fmla="*/ 61936 w 721991"/>
              <a:gd name="connsiteY22" fmla="*/ 390525 h 581025"/>
              <a:gd name="connsiteX23" fmla="*/ 57173 w 721991"/>
              <a:gd name="connsiteY23" fmla="*/ 376238 h 581025"/>
              <a:gd name="connsiteX24" fmla="*/ 9548 w 721991"/>
              <a:gd name="connsiteY24" fmla="*/ 352425 h 581025"/>
              <a:gd name="connsiteX25" fmla="*/ 23 w 721991"/>
              <a:gd name="connsiteY25" fmla="*/ 338138 h 581025"/>
              <a:gd name="connsiteX26" fmla="*/ 28598 w 721991"/>
              <a:gd name="connsiteY26" fmla="*/ 276225 h 581025"/>
              <a:gd name="connsiteX27" fmla="*/ 52411 w 721991"/>
              <a:gd name="connsiteY27" fmla="*/ 219075 h 581025"/>
              <a:gd name="connsiteX28" fmla="*/ 61936 w 721991"/>
              <a:gd name="connsiteY28" fmla="*/ 204788 h 581025"/>
              <a:gd name="connsiteX29" fmla="*/ 76223 w 721991"/>
              <a:gd name="connsiteY29" fmla="*/ 200025 h 581025"/>
              <a:gd name="connsiteX30" fmla="*/ 114323 w 721991"/>
              <a:gd name="connsiteY30" fmla="*/ 157163 h 581025"/>
              <a:gd name="connsiteX31" fmla="*/ 142898 w 721991"/>
              <a:gd name="connsiteY31" fmla="*/ 138113 h 581025"/>
              <a:gd name="connsiteX32" fmla="*/ 157186 w 721991"/>
              <a:gd name="connsiteY32" fmla="*/ 133350 h 581025"/>
              <a:gd name="connsiteX33" fmla="*/ 171473 w 721991"/>
              <a:gd name="connsiteY33" fmla="*/ 52388 h 581025"/>
              <a:gd name="connsiteX34" fmla="*/ 176236 w 721991"/>
              <a:gd name="connsiteY34" fmla="*/ 14288 h 581025"/>
              <a:gd name="connsiteX35" fmla="*/ 195286 w 721991"/>
              <a:gd name="connsiteY35" fmla="*/ 4763 h 581025"/>
              <a:gd name="connsiteX36" fmla="*/ 238148 w 721991"/>
              <a:gd name="connsiteY36" fmla="*/ 0 h 581025"/>
              <a:gd name="connsiteX37" fmla="*/ 271486 w 721991"/>
              <a:gd name="connsiteY37" fmla="*/ 4763 h 581025"/>
              <a:gd name="connsiteX38" fmla="*/ 285773 w 721991"/>
              <a:gd name="connsiteY38" fmla="*/ 9525 h 581025"/>
              <a:gd name="connsiteX39" fmla="*/ 309586 w 721991"/>
              <a:gd name="connsiteY39" fmla="*/ 28575 h 581025"/>
              <a:gd name="connsiteX40" fmla="*/ 357211 w 721991"/>
              <a:gd name="connsiteY40" fmla="*/ 52388 h 581025"/>
              <a:gd name="connsiteX41" fmla="*/ 371498 w 721991"/>
              <a:gd name="connsiteY41" fmla="*/ 61913 h 581025"/>
              <a:gd name="connsiteX42" fmla="*/ 400073 w 721991"/>
              <a:gd name="connsiteY42" fmla="*/ 71438 h 581025"/>
              <a:gd name="connsiteX43" fmla="*/ 414361 w 721991"/>
              <a:gd name="connsiteY43" fmla="*/ 80963 h 581025"/>
              <a:gd name="connsiteX44" fmla="*/ 442936 w 721991"/>
              <a:gd name="connsiteY44" fmla="*/ 90488 h 581025"/>
              <a:gd name="connsiteX45" fmla="*/ 481036 w 721991"/>
              <a:gd name="connsiteY45" fmla="*/ 85725 h 581025"/>
              <a:gd name="connsiteX46" fmla="*/ 495323 w 721991"/>
              <a:gd name="connsiteY46" fmla="*/ 76200 h 581025"/>
              <a:gd name="connsiteX47" fmla="*/ 514373 w 721991"/>
              <a:gd name="connsiteY47" fmla="*/ 80963 h 581025"/>
              <a:gd name="connsiteX48" fmla="*/ 557236 w 721991"/>
              <a:gd name="connsiteY48" fmla="*/ 100013 h 581025"/>
              <a:gd name="connsiteX49" fmla="*/ 609623 w 721991"/>
              <a:gd name="connsiteY49" fmla="*/ 109538 h 581025"/>
              <a:gd name="connsiteX50" fmla="*/ 676298 w 721991"/>
              <a:gd name="connsiteY50" fmla="*/ 104775 h 581025"/>
              <a:gd name="connsiteX51" fmla="*/ 719161 w 721991"/>
              <a:gd name="connsiteY51" fmla="*/ 109538 h 581025"/>
              <a:gd name="connsiteX52" fmla="*/ 714398 w 721991"/>
              <a:gd name="connsiteY52" fmla="*/ 142875 h 581025"/>
              <a:gd name="connsiteX53" fmla="*/ 676298 w 721991"/>
              <a:gd name="connsiteY53" fmla="*/ 138113 h 581025"/>
              <a:gd name="connsiteX54" fmla="*/ 671536 w 721991"/>
              <a:gd name="connsiteY54" fmla="*/ 119063 h 581025"/>
              <a:gd name="connsiteX55" fmla="*/ 657248 w 721991"/>
              <a:gd name="connsiteY55" fmla="*/ 114300 h 581025"/>
              <a:gd name="connsiteX56" fmla="*/ 657248 w 721991"/>
              <a:gd name="connsiteY56" fmla="*/ 176213 h 581025"/>
              <a:gd name="connsiteX57" fmla="*/ 666773 w 721991"/>
              <a:gd name="connsiteY57" fmla="*/ 190500 h 581025"/>
              <a:gd name="connsiteX58" fmla="*/ 671536 w 721991"/>
              <a:gd name="connsiteY58" fmla="*/ 204788 h 581025"/>
              <a:gd name="connsiteX59" fmla="*/ 666773 w 721991"/>
              <a:gd name="connsiteY59" fmla="*/ 219075 h 581025"/>
              <a:gd name="connsiteX60" fmla="*/ 652486 w 721991"/>
              <a:gd name="connsiteY60" fmla="*/ 223838 h 581025"/>
              <a:gd name="connsiteX61" fmla="*/ 547711 w 721991"/>
              <a:gd name="connsiteY61" fmla="*/ 228600 h 581025"/>
              <a:gd name="connsiteX62" fmla="*/ 514373 w 721991"/>
              <a:gd name="connsiteY62" fmla="*/ 247650 h 581025"/>
              <a:gd name="connsiteX63" fmla="*/ 500086 w 721991"/>
              <a:gd name="connsiteY63" fmla="*/ 280988 h 581025"/>
              <a:gd name="connsiteX64" fmla="*/ 481036 w 721991"/>
              <a:gd name="connsiteY64" fmla="*/ 285750 h 581025"/>
              <a:gd name="connsiteX65" fmla="*/ 466748 w 721991"/>
              <a:gd name="connsiteY65" fmla="*/ 290513 h 581025"/>
              <a:gd name="connsiteX66" fmla="*/ 461986 w 721991"/>
              <a:gd name="connsiteY66" fmla="*/ 304800 h 581025"/>
              <a:gd name="connsiteX67" fmla="*/ 452461 w 721991"/>
              <a:gd name="connsiteY67" fmla="*/ 319088 h 581025"/>
              <a:gd name="connsiteX68" fmla="*/ 442936 w 721991"/>
              <a:gd name="connsiteY68" fmla="*/ 347663 h 581025"/>
              <a:gd name="connsiteX69" fmla="*/ 471511 w 721991"/>
              <a:gd name="connsiteY69" fmla="*/ 433388 h 581025"/>
              <a:gd name="connsiteX70" fmla="*/ 476273 w 721991"/>
              <a:gd name="connsiteY70" fmla="*/ 447675 h 581025"/>
              <a:gd name="connsiteX71" fmla="*/ 504848 w 721991"/>
              <a:gd name="connsiteY71" fmla="*/ 466725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721991" h="581025">
                <a:moveTo>
                  <a:pt x="504848" y="466725"/>
                </a:moveTo>
                <a:lnTo>
                  <a:pt x="504848" y="466725"/>
                </a:lnTo>
                <a:cubicBezTo>
                  <a:pt x="506342" y="480173"/>
                  <a:pt x="516055" y="539002"/>
                  <a:pt x="504848" y="552450"/>
                </a:cubicBezTo>
                <a:cubicBezTo>
                  <a:pt x="495207" y="564020"/>
                  <a:pt x="476273" y="561976"/>
                  <a:pt x="461986" y="566738"/>
                </a:cubicBezTo>
                <a:cubicBezTo>
                  <a:pt x="439572" y="574209"/>
                  <a:pt x="452386" y="569625"/>
                  <a:pt x="423886" y="581025"/>
                </a:cubicBezTo>
                <a:cubicBezTo>
                  <a:pt x="409598" y="579438"/>
                  <a:pt x="394661" y="580809"/>
                  <a:pt x="381023" y="576263"/>
                </a:cubicBezTo>
                <a:cubicBezTo>
                  <a:pt x="370163" y="572643"/>
                  <a:pt x="363308" y="560834"/>
                  <a:pt x="352448" y="557213"/>
                </a:cubicBezTo>
                <a:lnTo>
                  <a:pt x="338161" y="552450"/>
                </a:lnTo>
                <a:cubicBezTo>
                  <a:pt x="336573" y="547688"/>
                  <a:pt x="338298" y="539252"/>
                  <a:pt x="333398" y="538163"/>
                </a:cubicBezTo>
                <a:cubicBezTo>
                  <a:pt x="321590" y="535539"/>
                  <a:pt x="290947" y="544013"/>
                  <a:pt x="276248" y="547688"/>
                </a:cubicBezTo>
                <a:cubicBezTo>
                  <a:pt x="273073" y="552450"/>
                  <a:pt x="272037" y="559849"/>
                  <a:pt x="266723" y="561975"/>
                </a:cubicBezTo>
                <a:cubicBezTo>
                  <a:pt x="260561" y="564440"/>
                  <a:pt x="241156" y="549693"/>
                  <a:pt x="238148" y="547688"/>
                </a:cubicBezTo>
                <a:cubicBezTo>
                  <a:pt x="231726" y="538055"/>
                  <a:pt x="225269" y="531085"/>
                  <a:pt x="223861" y="519113"/>
                </a:cubicBezTo>
                <a:cubicBezTo>
                  <a:pt x="221258" y="496984"/>
                  <a:pt x="228029" y="472851"/>
                  <a:pt x="219098" y="452438"/>
                </a:cubicBezTo>
                <a:cubicBezTo>
                  <a:pt x="215074" y="443240"/>
                  <a:pt x="190523" y="442913"/>
                  <a:pt x="190523" y="442913"/>
                </a:cubicBezTo>
                <a:cubicBezTo>
                  <a:pt x="177823" y="444500"/>
                  <a:pt x="165048" y="445571"/>
                  <a:pt x="152423" y="447675"/>
                </a:cubicBezTo>
                <a:cubicBezTo>
                  <a:pt x="145967" y="448751"/>
                  <a:pt x="137563" y="447410"/>
                  <a:pt x="133373" y="452438"/>
                </a:cubicBezTo>
                <a:cubicBezTo>
                  <a:pt x="128191" y="458656"/>
                  <a:pt x="131453" y="468671"/>
                  <a:pt x="128611" y="476250"/>
                </a:cubicBezTo>
                <a:cubicBezTo>
                  <a:pt x="120141" y="498838"/>
                  <a:pt x="110473" y="491768"/>
                  <a:pt x="85748" y="495300"/>
                </a:cubicBezTo>
                <a:cubicBezTo>
                  <a:pt x="60494" y="470046"/>
                  <a:pt x="80741" y="493305"/>
                  <a:pt x="61936" y="461963"/>
                </a:cubicBezTo>
                <a:cubicBezTo>
                  <a:pt x="56046" y="452147"/>
                  <a:pt x="42886" y="433388"/>
                  <a:pt x="42886" y="433388"/>
                </a:cubicBezTo>
                <a:cubicBezTo>
                  <a:pt x="44473" y="428625"/>
                  <a:pt x="45403" y="423590"/>
                  <a:pt x="47648" y="419100"/>
                </a:cubicBezTo>
                <a:cubicBezTo>
                  <a:pt x="66116" y="382163"/>
                  <a:pt x="49961" y="426446"/>
                  <a:pt x="61936" y="390525"/>
                </a:cubicBezTo>
                <a:cubicBezTo>
                  <a:pt x="60348" y="385763"/>
                  <a:pt x="60723" y="379788"/>
                  <a:pt x="57173" y="376238"/>
                </a:cubicBezTo>
                <a:cubicBezTo>
                  <a:pt x="38272" y="357338"/>
                  <a:pt x="31058" y="357803"/>
                  <a:pt x="9548" y="352425"/>
                </a:cubicBezTo>
                <a:cubicBezTo>
                  <a:pt x="6373" y="347663"/>
                  <a:pt x="-452" y="343842"/>
                  <a:pt x="23" y="338138"/>
                </a:cubicBezTo>
                <a:cubicBezTo>
                  <a:pt x="2648" y="306643"/>
                  <a:pt x="12745" y="297364"/>
                  <a:pt x="28598" y="276225"/>
                </a:cubicBezTo>
                <a:cubicBezTo>
                  <a:pt x="36026" y="246518"/>
                  <a:pt x="32125" y="256266"/>
                  <a:pt x="52411" y="219075"/>
                </a:cubicBezTo>
                <a:cubicBezTo>
                  <a:pt x="55152" y="214050"/>
                  <a:pt x="57467" y="208364"/>
                  <a:pt x="61936" y="204788"/>
                </a:cubicBezTo>
                <a:cubicBezTo>
                  <a:pt x="65856" y="201652"/>
                  <a:pt x="71461" y="201613"/>
                  <a:pt x="76223" y="200025"/>
                </a:cubicBezTo>
                <a:cubicBezTo>
                  <a:pt x="87675" y="182847"/>
                  <a:pt x="94750" y="170211"/>
                  <a:pt x="114323" y="157163"/>
                </a:cubicBezTo>
                <a:cubicBezTo>
                  <a:pt x="123848" y="150813"/>
                  <a:pt x="132038" y="141733"/>
                  <a:pt x="142898" y="138113"/>
                </a:cubicBezTo>
                <a:lnTo>
                  <a:pt x="157186" y="133350"/>
                </a:lnTo>
                <a:cubicBezTo>
                  <a:pt x="168856" y="16641"/>
                  <a:pt x="153394" y="142779"/>
                  <a:pt x="171473" y="52388"/>
                </a:cubicBezTo>
                <a:cubicBezTo>
                  <a:pt x="173983" y="39838"/>
                  <a:pt x="170512" y="25736"/>
                  <a:pt x="176236" y="14288"/>
                </a:cubicBezTo>
                <a:cubicBezTo>
                  <a:pt x="179411" y="7938"/>
                  <a:pt x="188368" y="6359"/>
                  <a:pt x="195286" y="4763"/>
                </a:cubicBezTo>
                <a:cubicBezTo>
                  <a:pt x="209293" y="1530"/>
                  <a:pt x="223861" y="1588"/>
                  <a:pt x="238148" y="0"/>
                </a:cubicBezTo>
                <a:cubicBezTo>
                  <a:pt x="249261" y="1588"/>
                  <a:pt x="260478" y="2561"/>
                  <a:pt x="271486" y="4763"/>
                </a:cubicBezTo>
                <a:cubicBezTo>
                  <a:pt x="276408" y="5747"/>
                  <a:pt x="281853" y="6389"/>
                  <a:pt x="285773" y="9525"/>
                </a:cubicBezTo>
                <a:cubicBezTo>
                  <a:pt x="316546" y="34144"/>
                  <a:pt x="273675" y="16606"/>
                  <a:pt x="309586" y="28575"/>
                </a:cubicBezTo>
                <a:cubicBezTo>
                  <a:pt x="343607" y="51256"/>
                  <a:pt x="327055" y="44848"/>
                  <a:pt x="357211" y="52388"/>
                </a:cubicBezTo>
                <a:cubicBezTo>
                  <a:pt x="361973" y="55563"/>
                  <a:pt x="366268" y="59588"/>
                  <a:pt x="371498" y="61913"/>
                </a:cubicBezTo>
                <a:cubicBezTo>
                  <a:pt x="380673" y="65991"/>
                  <a:pt x="391719" y="65869"/>
                  <a:pt x="400073" y="71438"/>
                </a:cubicBezTo>
                <a:cubicBezTo>
                  <a:pt x="404836" y="74613"/>
                  <a:pt x="409130" y="78638"/>
                  <a:pt x="414361" y="80963"/>
                </a:cubicBezTo>
                <a:cubicBezTo>
                  <a:pt x="423536" y="85041"/>
                  <a:pt x="442936" y="90488"/>
                  <a:pt x="442936" y="90488"/>
                </a:cubicBezTo>
                <a:cubicBezTo>
                  <a:pt x="455636" y="88900"/>
                  <a:pt x="468688" y="89093"/>
                  <a:pt x="481036" y="85725"/>
                </a:cubicBezTo>
                <a:cubicBezTo>
                  <a:pt x="486558" y="84219"/>
                  <a:pt x="489657" y="77009"/>
                  <a:pt x="495323" y="76200"/>
                </a:cubicBezTo>
                <a:cubicBezTo>
                  <a:pt x="501803" y="75274"/>
                  <a:pt x="508104" y="79082"/>
                  <a:pt x="514373" y="80963"/>
                </a:cubicBezTo>
                <a:cubicBezTo>
                  <a:pt x="575812" y="99395"/>
                  <a:pt x="518954" y="80873"/>
                  <a:pt x="557236" y="100013"/>
                </a:cubicBezTo>
                <a:cubicBezTo>
                  <a:pt x="571917" y="107353"/>
                  <a:pt x="596494" y="107897"/>
                  <a:pt x="609623" y="109538"/>
                </a:cubicBezTo>
                <a:cubicBezTo>
                  <a:pt x="631848" y="107950"/>
                  <a:pt x="654016" y="104775"/>
                  <a:pt x="676298" y="104775"/>
                </a:cubicBezTo>
                <a:cubicBezTo>
                  <a:pt x="690674" y="104775"/>
                  <a:pt x="708996" y="99373"/>
                  <a:pt x="719161" y="109538"/>
                </a:cubicBezTo>
                <a:cubicBezTo>
                  <a:pt x="727098" y="117475"/>
                  <a:pt x="715986" y="131763"/>
                  <a:pt x="714398" y="142875"/>
                </a:cubicBezTo>
                <a:cubicBezTo>
                  <a:pt x="701698" y="141288"/>
                  <a:pt x="687486" y="144329"/>
                  <a:pt x="676298" y="138113"/>
                </a:cubicBezTo>
                <a:cubicBezTo>
                  <a:pt x="670576" y="134934"/>
                  <a:pt x="675625" y="124174"/>
                  <a:pt x="671536" y="119063"/>
                </a:cubicBezTo>
                <a:cubicBezTo>
                  <a:pt x="668400" y="115143"/>
                  <a:pt x="662011" y="115888"/>
                  <a:pt x="657248" y="114300"/>
                </a:cubicBezTo>
                <a:cubicBezTo>
                  <a:pt x="650561" y="141052"/>
                  <a:pt x="648335" y="140559"/>
                  <a:pt x="657248" y="176213"/>
                </a:cubicBezTo>
                <a:cubicBezTo>
                  <a:pt x="658636" y="181766"/>
                  <a:pt x="664213" y="185381"/>
                  <a:pt x="666773" y="190500"/>
                </a:cubicBezTo>
                <a:cubicBezTo>
                  <a:pt x="669018" y="194990"/>
                  <a:pt x="669948" y="200025"/>
                  <a:pt x="671536" y="204788"/>
                </a:cubicBezTo>
                <a:cubicBezTo>
                  <a:pt x="669948" y="209550"/>
                  <a:pt x="670323" y="215525"/>
                  <a:pt x="666773" y="219075"/>
                </a:cubicBezTo>
                <a:cubicBezTo>
                  <a:pt x="663223" y="222625"/>
                  <a:pt x="657490" y="223438"/>
                  <a:pt x="652486" y="223838"/>
                </a:cubicBezTo>
                <a:cubicBezTo>
                  <a:pt x="617636" y="226626"/>
                  <a:pt x="582636" y="227013"/>
                  <a:pt x="547711" y="228600"/>
                </a:cubicBezTo>
                <a:cubicBezTo>
                  <a:pt x="531320" y="232698"/>
                  <a:pt x="523830" y="231100"/>
                  <a:pt x="514373" y="247650"/>
                </a:cubicBezTo>
                <a:cubicBezTo>
                  <a:pt x="507020" y="260518"/>
                  <a:pt x="514294" y="271516"/>
                  <a:pt x="500086" y="280988"/>
                </a:cubicBezTo>
                <a:cubicBezTo>
                  <a:pt x="494640" y="284619"/>
                  <a:pt x="487330" y="283952"/>
                  <a:pt x="481036" y="285750"/>
                </a:cubicBezTo>
                <a:cubicBezTo>
                  <a:pt x="476209" y="287129"/>
                  <a:pt x="471511" y="288925"/>
                  <a:pt x="466748" y="290513"/>
                </a:cubicBezTo>
                <a:cubicBezTo>
                  <a:pt x="465161" y="295275"/>
                  <a:pt x="464231" y="300310"/>
                  <a:pt x="461986" y="304800"/>
                </a:cubicBezTo>
                <a:cubicBezTo>
                  <a:pt x="459426" y="309920"/>
                  <a:pt x="454786" y="313857"/>
                  <a:pt x="452461" y="319088"/>
                </a:cubicBezTo>
                <a:cubicBezTo>
                  <a:pt x="448383" y="328263"/>
                  <a:pt x="442936" y="347663"/>
                  <a:pt x="442936" y="347663"/>
                </a:cubicBezTo>
                <a:lnTo>
                  <a:pt x="471511" y="433388"/>
                </a:lnTo>
                <a:cubicBezTo>
                  <a:pt x="473098" y="438150"/>
                  <a:pt x="473488" y="443498"/>
                  <a:pt x="476273" y="447675"/>
                </a:cubicBezTo>
                <a:lnTo>
                  <a:pt x="504848" y="466725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500" b="1" dirty="0">
                <a:solidFill>
                  <a:schemeClr val="tx1"/>
                </a:solidFill>
              </a:rPr>
              <a:t>GUANAJUATO</a:t>
            </a:r>
            <a:endParaRPr lang="es-ES" sz="500" b="1" dirty="0">
              <a:solidFill>
                <a:schemeClr val="tx1"/>
              </a:solidFill>
            </a:endParaRPr>
          </a:p>
        </p:txBody>
      </p:sp>
      <p:sp>
        <p:nvSpPr>
          <p:cNvPr id="28" name="Forma libre 27"/>
          <p:cNvSpPr/>
          <p:nvPr/>
        </p:nvSpPr>
        <p:spPr>
          <a:xfrm>
            <a:off x="3748088" y="4267200"/>
            <a:ext cx="1138513" cy="1010327"/>
          </a:xfrm>
          <a:custGeom>
            <a:avLst/>
            <a:gdLst>
              <a:gd name="connsiteX0" fmla="*/ 1138237 w 1138513"/>
              <a:gd name="connsiteY0" fmla="*/ 161925 h 1010327"/>
              <a:gd name="connsiteX1" fmla="*/ 1138237 w 1138513"/>
              <a:gd name="connsiteY1" fmla="*/ 161925 h 1010327"/>
              <a:gd name="connsiteX2" fmla="*/ 1095375 w 1138513"/>
              <a:gd name="connsiteY2" fmla="*/ 171450 h 1010327"/>
              <a:gd name="connsiteX3" fmla="*/ 1081087 w 1138513"/>
              <a:gd name="connsiteY3" fmla="*/ 176213 h 1010327"/>
              <a:gd name="connsiteX4" fmla="*/ 1066800 w 1138513"/>
              <a:gd name="connsiteY4" fmla="*/ 185738 h 1010327"/>
              <a:gd name="connsiteX5" fmla="*/ 1047750 w 1138513"/>
              <a:gd name="connsiteY5" fmla="*/ 190500 h 1010327"/>
              <a:gd name="connsiteX6" fmla="*/ 995362 w 1138513"/>
              <a:gd name="connsiteY6" fmla="*/ 209550 h 1010327"/>
              <a:gd name="connsiteX7" fmla="*/ 985837 w 1138513"/>
              <a:gd name="connsiteY7" fmla="*/ 223838 h 1010327"/>
              <a:gd name="connsiteX8" fmla="*/ 966787 w 1138513"/>
              <a:gd name="connsiteY8" fmla="*/ 228600 h 1010327"/>
              <a:gd name="connsiteX9" fmla="*/ 952500 w 1138513"/>
              <a:gd name="connsiteY9" fmla="*/ 233363 h 1010327"/>
              <a:gd name="connsiteX10" fmla="*/ 938212 w 1138513"/>
              <a:gd name="connsiteY10" fmla="*/ 242888 h 1010327"/>
              <a:gd name="connsiteX11" fmla="*/ 900112 w 1138513"/>
              <a:gd name="connsiteY11" fmla="*/ 257175 h 1010327"/>
              <a:gd name="connsiteX12" fmla="*/ 881062 w 1138513"/>
              <a:gd name="connsiteY12" fmla="*/ 228600 h 1010327"/>
              <a:gd name="connsiteX13" fmla="*/ 852487 w 1138513"/>
              <a:gd name="connsiteY13" fmla="*/ 219075 h 1010327"/>
              <a:gd name="connsiteX14" fmla="*/ 814387 w 1138513"/>
              <a:gd name="connsiteY14" fmla="*/ 223838 h 1010327"/>
              <a:gd name="connsiteX15" fmla="*/ 809625 w 1138513"/>
              <a:gd name="connsiteY15" fmla="*/ 257175 h 1010327"/>
              <a:gd name="connsiteX16" fmla="*/ 823912 w 1138513"/>
              <a:gd name="connsiteY16" fmla="*/ 266700 h 1010327"/>
              <a:gd name="connsiteX17" fmla="*/ 838200 w 1138513"/>
              <a:gd name="connsiteY17" fmla="*/ 280988 h 1010327"/>
              <a:gd name="connsiteX18" fmla="*/ 838200 w 1138513"/>
              <a:gd name="connsiteY18" fmla="*/ 319088 h 1010327"/>
              <a:gd name="connsiteX19" fmla="*/ 828675 w 1138513"/>
              <a:gd name="connsiteY19" fmla="*/ 347663 h 1010327"/>
              <a:gd name="connsiteX20" fmla="*/ 814387 w 1138513"/>
              <a:gd name="connsiteY20" fmla="*/ 357188 h 1010327"/>
              <a:gd name="connsiteX21" fmla="*/ 752475 w 1138513"/>
              <a:gd name="connsiteY21" fmla="*/ 371475 h 1010327"/>
              <a:gd name="connsiteX22" fmla="*/ 733425 w 1138513"/>
              <a:gd name="connsiteY22" fmla="*/ 381000 h 1010327"/>
              <a:gd name="connsiteX23" fmla="*/ 695325 w 1138513"/>
              <a:gd name="connsiteY23" fmla="*/ 385763 h 1010327"/>
              <a:gd name="connsiteX24" fmla="*/ 685800 w 1138513"/>
              <a:gd name="connsiteY24" fmla="*/ 400050 h 1010327"/>
              <a:gd name="connsiteX25" fmla="*/ 647700 w 1138513"/>
              <a:gd name="connsiteY25" fmla="*/ 404813 h 1010327"/>
              <a:gd name="connsiteX26" fmla="*/ 623887 w 1138513"/>
              <a:gd name="connsiteY26" fmla="*/ 395288 h 1010327"/>
              <a:gd name="connsiteX27" fmla="*/ 600075 w 1138513"/>
              <a:gd name="connsiteY27" fmla="*/ 390525 h 1010327"/>
              <a:gd name="connsiteX28" fmla="*/ 595312 w 1138513"/>
              <a:gd name="connsiteY28" fmla="*/ 376238 h 1010327"/>
              <a:gd name="connsiteX29" fmla="*/ 571500 w 1138513"/>
              <a:gd name="connsiteY29" fmla="*/ 371475 h 1010327"/>
              <a:gd name="connsiteX30" fmla="*/ 557212 w 1138513"/>
              <a:gd name="connsiteY30" fmla="*/ 366713 h 1010327"/>
              <a:gd name="connsiteX31" fmla="*/ 552450 w 1138513"/>
              <a:gd name="connsiteY31" fmla="*/ 352425 h 1010327"/>
              <a:gd name="connsiteX32" fmla="*/ 581025 w 1138513"/>
              <a:gd name="connsiteY32" fmla="*/ 323850 h 1010327"/>
              <a:gd name="connsiteX33" fmla="*/ 590550 w 1138513"/>
              <a:gd name="connsiteY33" fmla="*/ 309563 h 1010327"/>
              <a:gd name="connsiteX34" fmla="*/ 576262 w 1138513"/>
              <a:gd name="connsiteY34" fmla="*/ 300038 h 1010327"/>
              <a:gd name="connsiteX35" fmla="*/ 557212 w 1138513"/>
              <a:gd name="connsiteY35" fmla="*/ 295275 h 1010327"/>
              <a:gd name="connsiteX36" fmla="*/ 581025 w 1138513"/>
              <a:gd name="connsiteY36" fmla="*/ 219075 h 1010327"/>
              <a:gd name="connsiteX37" fmla="*/ 595312 w 1138513"/>
              <a:gd name="connsiteY37" fmla="*/ 204788 h 1010327"/>
              <a:gd name="connsiteX38" fmla="*/ 609600 w 1138513"/>
              <a:gd name="connsiteY38" fmla="*/ 200025 h 1010327"/>
              <a:gd name="connsiteX39" fmla="*/ 633412 w 1138513"/>
              <a:gd name="connsiteY39" fmla="*/ 176213 h 1010327"/>
              <a:gd name="connsiteX40" fmla="*/ 652462 w 1138513"/>
              <a:gd name="connsiteY40" fmla="*/ 171450 h 1010327"/>
              <a:gd name="connsiteX41" fmla="*/ 661987 w 1138513"/>
              <a:gd name="connsiteY41" fmla="*/ 157163 h 1010327"/>
              <a:gd name="connsiteX42" fmla="*/ 676275 w 1138513"/>
              <a:gd name="connsiteY42" fmla="*/ 147638 h 1010327"/>
              <a:gd name="connsiteX43" fmla="*/ 700087 w 1138513"/>
              <a:gd name="connsiteY43" fmla="*/ 119063 h 1010327"/>
              <a:gd name="connsiteX44" fmla="*/ 681037 w 1138513"/>
              <a:gd name="connsiteY44" fmla="*/ 47625 h 1010327"/>
              <a:gd name="connsiteX45" fmla="*/ 666750 w 1138513"/>
              <a:gd name="connsiteY45" fmla="*/ 42863 h 1010327"/>
              <a:gd name="connsiteX46" fmla="*/ 638175 w 1138513"/>
              <a:gd name="connsiteY46" fmla="*/ 47625 h 1010327"/>
              <a:gd name="connsiteX47" fmla="*/ 633412 w 1138513"/>
              <a:gd name="connsiteY47" fmla="*/ 61913 h 1010327"/>
              <a:gd name="connsiteX48" fmla="*/ 628650 w 1138513"/>
              <a:gd name="connsiteY48" fmla="*/ 90488 h 1010327"/>
              <a:gd name="connsiteX49" fmla="*/ 623887 w 1138513"/>
              <a:gd name="connsiteY49" fmla="*/ 104775 h 1010327"/>
              <a:gd name="connsiteX50" fmla="*/ 609600 w 1138513"/>
              <a:gd name="connsiteY50" fmla="*/ 109538 h 1010327"/>
              <a:gd name="connsiteX51" fmla="*/ 581025 w 1138513"/>
              <a:gd name="connsiteY51" fmla="*/ 104775 h 1010327"/>
              <a:gd name="connsiteX52" fmla="*/ 590550 w 1138513"/>
              <a:gd name="connsiteY52" fmla="*/ 33338 h 1010327"/>
              <a:gd name="connsiteX53" fmla="*/ 585787 w 1138513"/>
              <a:gd name="connsiteY53" fmla="*/ 14288 h 1010327"/>
              <a:gd name="connsiteX54" fmla="*/ 538162 w 1138513"/>
              <a:gd name="connsiteY54" fmla="*/ 0 h 1010327"/>
              <a:gd name="connsiteX55" fmla="*/ 504825 w 1138513"/>
              <a:gd name="connsiteY55" fmla="*/ 9525 h 1010327"/>
              <a:gd name="connsiteX56" fmla="*/ 490537 w 1138513"/>
              <a:gd name="connsiteY56" fmla="*/ 52388 h 1010327"/>
              <a:gd name="connsiteX57" fmla="*/ 485775 w 1138513"/>
              <a:gd name="connsiteY57" fmla="*/ 100013 h 1010327"/>
              <a:gd name="connsiteX58" fmla="*/ 481012 w 1138513"/>
              <a:gd name="connsiteY58" fmla="*/ 66675 h 1010327"/>
              <a:gd name="connsiteX59" fmla="*/ 461962 w 1138513"/>
              <a:gd name="connsiteY59" fmla="*/ 23813 h 1010327"/>
              <a:gd name="connsiteX60" fmla="*/ 447675 w 1138513"/>
              <a:gd name="connsiteY60" fmla="*/ 14288 h 1010327"/>
              <a:gd name="connsiteX61" fmla="*/ 433387 w 1138513"/>
              <a:gd name="connsiteY61" fmla="*/ 9525 h 1010327"/>
              <a:gd name="connsiteX62" fmla="*/ 400050 w 1138513"/>
              <a:gd name="connsiteY62" fmla="*/ 14288 h 1010327"/>
              <a:gd name="connsiteX63" fmla="*/ 419100 w 1138513"/>
              <a:gd name="connsiteY63" fmla="*/ 66675 h 1010327"/>
              <a:gd name="connsiteX64" fmla="*/ 419100 w 1138513"/>
              <a:gd name="connsiteY64" fmla="*/ 114300 h 1010327"/>
              <a:gd name="connsiteX65" fmla="*/ 409575 w 1138513"/>
              <a:gd name="connsiteY65" fmla="*/ 128588 h 1010327"/>
              <a:gd name="connsiteX66" fmla="*/ 400050 w 1138513"/>
              <a:gd name="connsiteY66" fmla="*/ 157163 h 1010327"/>
              <a:gd name="connsiteX67" fmla="*/ 395287 w 1138513"/>
              <a:gd name="connsiteY67" fmla="*/ 171450 h 1010327"/>
              <a:gd name="connsiteX68" fmla="*/ 409575 w 1138513"/>
              <a:gd name="connsiteY68" fmla="*/ 204788 h 1010327"/>
              <a:gd name="connsiteX69" fmla="*/ 438150 w 1138513"/>
              <a:gd name="connsiteY69" fmla="*/ 214313 h 1010327"/>
              <a:gd name="connsiteX70" fmla="*/ 466725 w 1138513"/>
              <a:gd name="connsiteY70" fmla="*/ 233363 h 1010327"/>
              <a:gd name="connsiteX71" fmla="*/ 495300 w 1138513"/>
              <a:gd name="connsiteY71" fmla="*/ 242888 h 1010327"/>
              <a:gd name="connsiteX72" fmla="*/ 504825 w 1138513"/>
              <a:gd name="connsiteY72" fmla="*/ 271463 h 1010327"/>
              <a:gd name="connsiteX73" fmla="*/ 500062 w 1138513"/>
              <a:gd name="connsiteY73" fmla="*/ 323850 h 1010327"/>
              <a:gd name="connsiteX74" fmla="*/ 495300 w 1138513"/>
              <a:gd name="connsiteY74" fmla="*/ 338138 h 1010327"/>
              <a:gd name="connsiteX75" fmla="*/ 466725 w 1138513"/>
              <a:gd name="connsiteY75" fmla="*/ 366713 h 1010327"/>
              <a:gd name="connsiteX76" fmla="*/ 452437 w 1138513"/>
              <a:gd name="connsiteY76" fmla="*/ 371475 h 1010327"/>
              <a:gd name="connsiteX77" fmla="*/ 438150 w 1138513"/>
              <a:gd name="connsiteY77" fmla="*/ 381000 h 1010327"/>
              <a:gd name="connsiteX78" fmla="*/ 423862 w 1138513"/>
              <a:gd name="connsiteY78" fmla="*/ 385763 h 1010327"/>
              <a:gd name="connsiteX79" fmla="*/ 404812 w 1138513"/>
              <a:gd name="connsiteY79" fmla="*/ 404813 h 1010327"/>
              <a:gd name="connsiteX80" fmla="*/ 395287 w 1138513"/>
              <a:gd name="connsiteY80" fmla="*/ 419100 h 1010327"/>
              <a:gd name="connsiteX81" fmla="*/ 381000 w 1138513"/>
              <a:gd name="connsiteY81" fmla="*/ 466725 h 1010327"/>
              <a:gd name="connsiteX82" fmla="*/ 371475 w 1138513"/>
              <a:gd name="connsiteY82" fmla="*/ 495300 h 1010327"/>
              <a:gd name="connsiteX83" fmla="*/ 361950 w 1138513"/>
              <a:gd name="connsiteY83" fmla="*/ 509588 h 1010327"/>
              <a:gd name="connsiteX84" fmla="*/ 309562 w 1138513"/>
              <a:gd name="connsiteY84" fmla="*/ 504825 h 1010327"/>
              <a:gd name="connsiteX85" fmla="*/ 280987 w 1138513"/>
              <a:gd name="connsiteY85" fmla="*/ 481013 h 1010327"/>
              <a:gd name="connsiteX86" fmla="*/ 266700 w 1138513"/>
              <a:gd name="connsiteY86" fmla="*/ 476250 h 1010327"/>
              <a:gd name="connsiteX87" fmla="*/ 247650 w 1138513"/>
              <a:gd name="connsiteY87" fmla="*/ 452438 h 1010327"/>
              <a:gd name="connsiteX88" fmla="*/ 233362 w 1138513"/>
              <a:gd name="connsiteY88" fmla="*/ 438150 h 1010327"/>
              <a:gd name="connsiteX89" fmla="*/ 204787 w 1138513"/>
              <a:gd name="connsiteY89" fmla="*/ 428625 h 1010327"/>
              <a:gd name="connsiteX90" fmla="*/ 161925 w 1138513"/>
              <a:gd name="connsiteY90" fmla="*/ 433388 h 1010327"/>
              <a:gd name="connsiteX91" fmla="*/ 147637 w 1138513"/>
              <a:gd name="connsiteY91" fmla="*/ 438150 h 1010327"/>
              <a:gd name="connsiteX92" fmla="*/ 133350 w 1138513"/>
              <a:gd name="connsiteY92" fmla="*/ 452438 h 1010327"/>
              <a:gd name="connsiteX93" fmla="*/ 114300 w 1138513"/>
              <a:gd name="connsiteY93" fmla="*/ 481013 h 1010327"/>
              <a:gd name="connsiteX94" fmla="*/ 109537 w 1138513"/>
              <a:gd name="connsiteY94" fmla="*/ 500063 h 1010327"/>
              <a:gd name="connsiteX95" fmla="*/ 104775 w 1138513"/>
              <a:gd name="connsiteY95" fmla="*/ 514350 h 1010327"/>
              <a:gd name="connsiteX96" fmla="*/ 100012 w 1138513"/>
              <a:gd name="connsiteY96" fmla="*/ 547688 h 1010327"/>
              <a:gd name="connsiteX97" fmla="*/ 85725 w 1138513"/>
              <a:gd name="connsiteY97" fmla="*/ 552450 h 1010327"/>
              <a:gd name="connsiteX98" fmla="*/ 71437 w 1138513"/>
              <a:gd name="connsiteY98" fmla="*/ 561975 h 1010327"/>
              <a:gd name="connsiteX99" fmla="*/ 28575 w 1138513"/>
              <a:gd name="connsiteY99" fmla="*/ 571500 h 1010327"/>
              <a:gd name="connsiteX100" fmla="*/ 14287 w 1138513"/>
              <a:gd name="connsiteY100" fmla="*/ 576263 h 1010327"/>
              <a:gd name="connsiteX101" fmla="*/ 0 w 1138513"/>
              <a:gd name="connsiteY101" fmla="*/ 604838 h 1010327"/>
              <a:gd name="connsiteX102" fmla="*/ 9525 w 1138513"/>
              <a:gd name="connsiteY102" fmla="*/ 647700 h 1010327"/>
              <a:gd name="connsiteX103" fmla="*/ 38100 w 1138513"/>
              <a:gd name="connsiteY103" fmla="*/ 671513 h 1010327"/>
              <a:gd name="connsiteX104" fmla="*/ 47625 w 1138513"/>
              <a:gd name="connsiteY104" fmla="*/ 700088 h 1010327"/>
              <a:gd name="connsiteX105" fmla="*/ 52387 w 1138513"/>
              <a:gd name="connsiteY105" fmla="*/ 714375 h 1010327"/>
              <a:gd name="connsiteX106" fmla="*/ 61912 w 1138513"/>
              <a:gd name="connsiteY106" fmla="*/ 728663 h 1010327"/>
              <a:gd name="connsiteX107" fmla="*/ 71437 w 1138513"/>
              <a:gd name="connsiteY107" fmla="*/ 762000 h 1010327"/>
              <a:gd name="connsiteX108" fmla="*/ 90487 w 1138513"/>
              <a:gd name="connsiteY108" fmla="*/ 790575 h 1010327"/>
              <a:gd name="connsiteX109" fmla="*/ 109537 w 1138513"/>
              <a:gd name="connsiteY109" fmla="*/ 819150 h 1010327"/>
              <a:gd name="connsiteX110" fmla="*/ 123825 w 1138513"/>
              <a:gd name="connsiteY110" fmla="*/ 828675 h 1010327"/>
              <a:gd name="connsiteX111" fmla="*/ 128587 w 1138513"/>
              <a:gd name="connsiteY111" fmla="*/ 847725 h 1010327"/>
              <a:gd name="connsiteX112" fmla="*/ 157162 w 1138513"/>
              <a:gd name="connsiteY112" fmla="*/ 857250 h 1010327"/>
              <a:gd name="connsiteX113" fmla="*/ 180975 w 1138513"/>
              <a:gd name="connsiteY113" fmla="*/ 876300 h 1010327"/>
              <a:gd name="connsiteX114" fmla="*/ 204787 w 1138513"/>
              <a:gd name="connsiteY114" fmla="*/ 895350 h 1010327"/>
              <a:gd name="connsiteX115" fmla="*/ 247650 w 1138513"/>
              <a:gd name="connsiteY115" fmla="*/ 914400 h 1010327"/>
              <a:gd name="connsiteX116" fmla="*/ 261937 w 1138513"/>
              <a:gd name="connsiteY116" fmla="*/ 919163 h 1010327"/>
              <a:gd name="connsiteX117" fmla="*/ 295275 w 1138513"/>
              <a:gd name="connsiteY117" fmla="*/ 933450 h 1010327"/>
              <a:gd name="connsiteX118" fmla="*/ 323850 w 1138513"/>
              <a:gd name="connsiteY118" fmla="*/ 919163 h 1010327"/>
              <a:gd name="connsiteX119" fmla="*/ 357187 w 1138513"/>
              <a:gd name="connsiteY119" fmla="*/ 909638 h 1010327"/>
              <a:gd name="connsiteX120" fmla="*/ 385762 w 1138513"/>
              <a:gd name="connsiteY120" fmla="*/ 900113 h 1010327"/>
              <a:gd name="connsiteX121" fmla="*/ 433387 w 1138513"/>
              <a:gd name="connsiteY121" fmla="*/ 890588 h 1010327"/>
              <a:gd name="connsiteX122" fmla="*/ 447675 w 1138513"/>
              <a:gd name="connsiteY122" fmla="*/ 885825 h 1010327"/>
              <a:gd name="connsiteX123" fmla="*/ 485775 w 1138513"/>
              <a:gd name="connsiteY123" fmla="*/ 876300 h 1010327"/>
              <a:gd name="connsiteX124" fmla="*/ 514350 w 1138513"/>
              <a:gd name="connsiteY124" fmla="*/ 866775 h 1010327"/>
              <a:gd name="connsiteX125" fmla="*/ 528637 w 1138513"/>
              <a:gd name="connsiteY125" fmla="*/ 862013 h 1010327"/>
              <a:gd name="connsiteX126" fmla="*/ 552450 w 1138513"/>
              <a:gd name="connsiteY126" fmla="*/ 857250 h 1010327"/>
              <a:gd name="connsiteX127" fmla="*/ 595312 w 1138513"/>
              <a:gd name="connsiteY127" fmla="*/ 871538 h 1010327"/>
              <a:gd name="connsiteX128" fmla="*/ 604837 w 1138513"/>
              <a:gd name="connsiteY128" fmla="*/ 885825 h 1010327"/>
              <a:gd name="connsiteX129" fmla="*/ 619125 w 1138513"/>
              <a:gd name="connsiteY129" fmla="*/ 957263 h 1010327"/>
              <a:gd name="connsiteX130" fmla="*/ 638175 w 1138513"/>
              <a:gd name="connsiteY130" fmla="*/ 985838 h 1010327"/>
              <a:gd name="connsiteX131" fmla="*/ 642937 w 1138513"/>
              <a:gd name="connsiteY131" fmla="*/ 1000125 h 1010327"/>
              <a:gd name="connsiteX132" fmla="*/ 695325 w 1138513"/>
              <a:gd name="connsiteY132" fmla="*/ 1004888 h 1010327"/>
              <a:gd name="connsiteX133" fmla="*/ 738187 w 1138513"/>
              <a:gd name="connsiteY133" fmla="*/ 985838 h 1010327"/>
              <a:gd name="connsiteX134" fmla="*/ 776287 w 1138513"/>
              <a:gd name="connsiteY134" fmla="*/ 952500 h 1010327"/>
              <a:gd name="connsiteX135" fmla="*/ 790575 w 1138513"/>
              <a:gd name="connsiteY135" fmla="*/ 938213 h 1010327"/>
              <a:gd name="connsiteX136" fmla="*/ 804862 w 1138513"/>
              <a:gd name="connsiteY136" fmla="*/ 933450 h 1010327"/>
              <a:gd name="connsiteX137" fmla="*/ 833437 w 1138513"/>
              <a:gd name="connsiteY137" fmla="*/ 909638 h 1010327"/>
              <a:gd name="connsiteX138" fmla="*/ 833437 w 1138513"/>
              <a:gd name="connsiteY138" fmla="*/ 876300 h 1010327"/>
              <a:gd name="connsiteX139" fmla="*/ 819150 w 1138513"/>
              <a:gd name="connsiteY139" fmla="*/ 866775 h 1010327"/>
              <a:gd name="connsiteX140" fmla="*/ 790575 w 1138513"/>
              <a:gd name="connsiteY140" fmla="*/ 847725 h 1010327"/>
              <a:gd name="connsiteX141" fmla="*/ 785812 w 1138513"/>
              <a:gd name="connsiteY141" fmla="*/ 828675 h 1010327"/>
              <a:gd name="connsiteX142" fmla="*/ 790575 w 1138513"/>
              <a:gd name="connsiteY142" fmla="*/ 814388 h 1010327"/>
              <a:gd name="connsiteX143" fmla="*/ 800100 w 1138513"/>
              <a:gd name="connsiteY143" fmla="*/ 757238 h 1010327"/>
              <a:gd name="connsiteX144" fmla="*/ 790575 w 1138513"/>
              <a:gd name="connsiteY144" fmla="*/ 742950 h 1010327"/>
              <a:gd name="connsiteX145" fmla="*/ 762000 w 1138513"/>
              <a:gd name="connsiteY145" fmla="*/ 738188 h 1010327"/>
              <a:gd name="connsiteX146" fmla="*/ 747712 w 1138513"/>
              <a:gd name="connsiteY146" fmla="*/ 733425 h 1010327"/>
              <a:gd name="connsiteX147" fmla="*/ 742950 w 1138513"/>
              <a:gd name="connsiteY147" fmla="*/ 676275 h 1010327"/>
              <a:gd name="connsiteX148" fmla="*/ 771525 w 1138513"/>
              <a:gd name="connsiteY148" fmla="*/ 657225 h 1010327"/>
              <a:gd name="connsiteX149" fmla="*/ 871537 w 1138513"/>
              <a:gd name="connsiteY149" fmla="*/ 652463 h 1010327"/>
              <a:gd name="connsiteX150" fmla="*/ 881062 w 1138513"/>
              <a:gd name="connsiteY150" fmla="*/ 633413 h 1010327"/>
              <a:gd name="connsiteX151" fmla="*/ 909637 w 1138513"/>
              <a:gd name="connsiteY151" fmla="*/ 614363 h 1010327"/>
              <a:gd name="connsiteX152" fmla="*/ 928687 w 1138513"/>
              <a:gd name="connsiteY152" fmla="*/ 609600 h 1010327"/>
              <a:gd name="connsiteX153" fmla="*/ 942975 w 1138513"/>
              <a:gd name="connsiteY153" fmla="*/ 604838 h 1010327"/>
              <a:gd name="connsiteX154" fmla="*/ 1014412 w 1138513"/>
              <a:gd name="connsiteY154" fmla="*/ 600075 h 1010327"/>
              <a:gd name="connsiteX155" fmla="*/ 1019175 w 1138513"/>
              <a:gd name="connsiteY155" fmla="*/ 557213 h 1010327"/>
              <a:gd name="connsiteX156" fmla="*/ 1023937 w 1138513"/>
              <a:gd name="connsiteY156" fmla="*/ 538163 h 1010327"/>
              <a:gd name="connsiteX157" fmla="*/ 1014412 w 1138513"/>
              <a:gd name="connsiteY157" fmla="*/ 523875 h 1010327"/>
              <a:gd name="connsiteX158" fmla="*/ 985837 w 1138513"/>
              <a:gd name="connsiteY158" fmla="*/ 500063 h 1010327"/>
              <a:gd name="connsiteX159" fmla="*/ 976312 w 1138513"/>
              <a:gd name="connsiteY159" fmla="*/ 485775 h 1010327"/>
              <a:gd name="connsiteX160" fmla="*/ 1004887 w 1138513"/>
              <a:gd name="connsiteY160" fmla="*/ 438150 h 1010327"/>
              <a:gd name="connsiteX161" fmla="*/ 1023937 w 1138513"/>
              <a:gd name="connsiteY161" fmla="*/ 395288 h 1010327"/>
              <a:gd name="connsiteX162" fmla="*/ 1038225 w 1138513"/>
              <a:gd name="connsiteY162" fmla="*/ 361950 h 1010327"/>
              <a:gd name="connsiteX163" fmla="*/ 1052512 w 1138513"/>
              <a:gd name="connsiteY163" fmla="*/ 333375 h 1010327"/>
              <a:gd name="connsiteX164" fmla="*/ 1066800 w 1138513"/>
              <a:gd name="connsiteY164" fmla="*/ 323850 h 1010327"/>
              <a:gd name="connsiteX165" fmla="*/ 1085850 w 1138513"/>
              <a:gd name="connsiteY165" fmla="*/ 300038 h 1010327"/>
              <a:gd name="connsiteX166" fmla="*/ 1104900 w 1138513"/>
              <a:gd name="connsiteY166" fmla="*/ 271463 h 1010327"/>
              <a:gd name="connsiteX167" fmla="*/ 1114425 w 1138513"/>
              <a:gd name="connsiteY167" fmla="*/ 252413 h 1010327"/>
              <a:gd name="connsiteX168" fmla="*/ 1128712 w 1138513"/>
              <a:gd name="connsiteY168" fmla="*/ 242888 h 1010327"/>
              <a:gd name="connsiteX169" fmla="*/ 1133475 w 1138513"/>
              <a:gd name="connsiteY169" fmla="*/ 223838 h 1010327"/>
              <a:gd name="connsiteX170" fmla="*/ 1138237 w 1138513"/>
              <a:gd name="connsiteY170" fmla="*/ 209550 h 1010327"/>
              <a:gd name="connsiteX171" fmla="*/ 1138237 w 1138513"/>
              <a:gd name="connsiteY171" fmla="*/ 161925 h 1010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</a:cxnLst>
            <a:rect l="l" t="t" r="r" b="b"/>
            <a:pathLst>
              <a:path w="1138513" h="1010327">
                <a:moveTo>
                  <a:pt x="1138237" y="161925"/>
                </a:moveTo>
                <a:lnTo>
                  <a:pt x="1138237" y="161925"/>
                </a:lnTo>
                <a:cubicBezTo>
                  <a:pt x="1123950" y="165100"/>
                  <a:pt x="1109574" y="167900"/>
                  <a:pt x="1095375" y="171450"/>
                </a:cubicBezTo>
                <a:cubicBezTo>
                  <a:pt x="1090505" y="172668"/>
                  <a:pt x="1085577" y="173968"/>
                  <a:pt x="1081087" y="176213"/>
                </a:cubicBezTo>
                <a:cubicBezTo>
                  <a:pt x="1075968" y="178773"/>
                  <a:pt x="1072061" y="183483"/>
                  <a:pt x="1066800" y="185738"/>
                </a:cubicBezTo>
                <a:cubicBezTo>
                  <a:pt x="1060784" y="188316"/>
                  <a:pt x="1054019" y="188619"/>
                  <a:pt x="1047750" y="190500"/>
                </a:cubicBezTo>
                <a:cubicBezTo>
                  <a:pt x="1023297" y="197836"/>
                  <a:pt x="1018082" y="200462"/>
                  <a:pt x="995362" y="209550"/>
                </a:cubicBezTo>
                <a:cubicBezTo>
                  <a:pt x="992187" y="214313"/>
                  <a:pt x="990600" y="220663"/>
                  <a:pt x="985837" y="223838"/>
                </a:cubicBezTo>
                <a:cubicBezTo>
                  <a:pt x="980391" y="227469"/>
                  <a:pt x="973081" y="226802"/>
                  <a:pt x="966787" y="228600"/>
                </a:cubicBezTo>
                <a:cubicBezTo>
                  <a:pt x="961960" y="229979"/>
                  <a:pt x="956990" y="231118"/>
                  <a:pt x="952500" y="233363"/>
                </a:cubicBezTo>
                <a:cubicBezTo>
                  <a:pt x="947380" y="235923"/>
                  <a:pt x="943423" y="240519"/>
                  <a:pt x="938212" y="242888"/>
                </a:cubicBezTo>
                <a:cubicBezTo>
                  <a:pt x="925864" y="248500"/>
                  <a:pt x="912812" y="252413"/>
                  <a:pt x="900112" y="257175"/>
                </a:cubicBezTo>
                <a:cubicBezTo>
                  <a:pt x="893762" y="247650"/>
                  <a:pt x="891922" y="232220"/>
                  <a:pt x="881062" y="228600"/>
                </a:cubicBezTo>
                <a:lnTo>
                  <a:pt x="852487" y="219075"/>
                </a:lnTo>
                <a:cubicBezTo>
                  <a:pt x="839787" y="220663"/>
                  <a:pt x="826270" y="219085"/>
                  <a:pt x="814387" y="223838"/>
                </a:cubicBezTo>
                <a:cubicBezTo>
                  <a:pt x="800691" y="229316"/>
                  <a:pt x="804091" y="248874"/>
                  <a:pt x="809625" y="257175"/>
                </a:cubicBezTo>
                <a:cubicBezTo>
                  <a:pt x="812800" y="261937"/>
                  <a:pt x="819515" y="263036"/>
                  <a:pt x="823912" y="266700"/>
                </a:cubicBezTo>
                <a:cubicBezTo>
                  <a:pt x="829086" y="271012"/>
                  <a:pt x="833437" y="276225"/>
                  <a:pt x="838200" y="280988"/>
                </a:cubicBezTo>
                <a:cubicBezTo>
                  <a:pt x="844809" y="300816"/>
                  <a:pt x="845096" y="293802"/>
                  <a:pt x="838200" y="319088"/>
                </a:cubicBezTo>
                <a:cubicBezTo>
                  <a:pt x="835558" y="328774"/>
                  <a:pt x="837029" y="342094"/>
                  <a:pt x="828675" y="347663"/>
                </a:cubicBezTo>
                <a:cubicBezTo>
                  <a:pt x="823912" y="350838"/>
                  <a:pt x="819618" y="354863"/>
                  <a:pt x="814387" y="357188"/>
                </a:cubicBezTo>
                <a:cubicBezTo>
                  <a:pt x="789613" y="368199"/>
                  <a:pt x="779596" y="367601"/>
                  <a:pt x="752475" y="371475"/>
                </a:cubicBezTo>
                <a:cubicBezTo>
                  <a:pt x="746125" y="374650"/>
                  <a:pt x="740313" y="379278"/>
                  <a:pt x="733425" y="381000"/>
                </a:cubicBezTo>
                <a:cubicBezTo>
                  <a:pt x="721008" y="384104"/>
                  <a:pt x="707208" y="381010"/>
                  <a:pt x="695325" y="385763"/>
                </a:cubicBezTo>
                <a:cubicBezTo>
                  <a:pt x="690011" y="387889"/>
                  <a:pt x="691114" y="397924"/>
                  <a:pt x="685800" y="400050"/>
                </a:cubicBezTo>
                <a:cubicBezTo>
                  <a:pt x="673917" y="404803"/>
                  <a:pt x="660400" y="403225"/>
                  <a:pt x="647700" y="404813"/>
                </a:cubicBezTo>
                <a:cubicBezTo>
                  <a:pt x="616901" y="415078"/>
                  <a:pt x="648830" y="409541"/>
                  <a:pt x="623887" y="395288"/>
                </a:cubicBezTo>
                <a:cubicBezTo>
                  <a:pt x="616859" y="391272"/>
                  <a:pt x="608012" y="392113"/>
                  <a:pt x="600075" y="390525"/>
                </a:cubicBezTo>
                <a:cubicBezTo>
                  <a:pt x="598487" y="385763"/>
                  <a:pt x="599489" y="379023"/>
                  <a:pt x="595312" y="376238"/>
                </a:cubicBezTo>
                <a:cubicBezTo>
                  <a:pt x="588577" y="371748"/>
                  <a:pt x="579353" y="373438"/>
                  <a:pt x="571500" y="371475"/>
                </a:cubicBezTo>
                <a:cubicBezTo>
                  <a:pt x="566630" y="370257"/>
                  <a:pt x="561975" y="368300"/>
                  <a:pt x="557212" y="366713"/>
                </a:cubicBezTo>
                <a:cubicBezTo>
                  <a:pt x="555625" y="361950"/>
                  <a:pt x="550012" y="356813"/>
                  <a:pt x="552450" y="352425"/>
                </a:cubicBezTo>
                <a:cubicBezTo>
                  <a:pt x="558992" y="340650"/>
                  <a:pt x="573553" y="335058"/>
                  <a:pt x="581025" y="323850"/>
                </a:cubicBezTo>
                <a:lnTo>
                  <a:pt x="590550" y="309563"/>
                </a:lnTo>
                <a:cubicBezTo>
                  <a:pt x="585787" y="306388"/>
                  <a:pt x="581523" y="302293"/>
                  <a:pt x="576262" y="300038"/>
                </a:cubicBezTo>
                <a:cubicBezTo>
                  <a:pt x="570246" y="297460"/>
                  <a:pt x="558934" y="301590"/>
                  <a:pt x="557212" y="295275"/>
                </a:cubicBezTo>
                <a:cubicBezTo>
                  <a:pt x="549997" y="268818"/>
                  <a:pt x="562537" y="237563"/>
                  <a:pt x="581025" y="219075"/>
                </a:cubicBezTo>
                <a:cubicBezTo>
                  <a:pt x="585787" y="214313"/>
                  <a:pt x="589708" y="208524"/>
                  <a:pt x="595312" y="204788"/>
                </a:cubicBezTo>
                <a:cubicBezTo>
                  <a:pt x="599489" y="202003"/>
                  <a:pt x="604837" y="201613"/>
                  <a:pt x="609600" y="200025"/>
                </a:cubicBezTo>
                <a:cubicBezTo>
                  <a:pt x="617537" y="192088"/>
                  <a:pt x="624072" y="182440"/>
                  <a:pt x="633412" y="176213"/>
                </a:cubicBezTo>
                <a:cubicBezTo>
                  <a:pt x="638858" y="172582"/>
                  <a:pt x="647016" y="175081"/>
                  <a:pt x="652462" y="171450"/>
                </a:cubicBezTo>
                <a:cubicBezTo>
                  <a:pt x="657224" y="168275"/>
                  <a:pt x="657940" y="161210"/>
                  <a:pt x="661987" y="157163"/>
                </a:cubicBezTo>
                <a:cubicBezTo>
                  <a:pt x="666035" y="153116"/>
                  <a:pt x="671878" y="151302"/>
                  <a:pt x="676275" y="147638"/>
                </a:cubicBezTo>
                <a:cubicBezTo>
                  <a:pt x="690024" y="136181"/>
                  <a:pt x="690723" y="133109"/>
                  <a:pt x="700087" y="119063"/>
                </a:cubicBezTo>
                <a:cubicBezTo>
                  <a:pt x="696405" y="71193"/>
                  <a:pt x="712127" y="63170"/>
                  <a:pt x="681037" y="47625"/>
                </a:cubicBezTo>
                <a:cubicBezTo>
                  <a:pt x="676547" y="45380"/>
                  <a:pt x="671512" y="44450"/>
                  <a:pt x="666750" y="42863"/>
                </a:cubicBezTo>
                <a:cubicBezTo>
                  <a:pt x="657225" y="44450"/>
                  <a:pt x="646559" y="42834"/>
                  <a:pt x="638175" y="47625"/>
                </a:cubicBezTo>
                <a:cubicBezTo>
                  <a:pt x="633816" y="50116"/>
                  <a:pt x="634501" y="57012"/>
                  <a:pt x="633412" y="61913"/>
                </a:cubicBezTo>
                <a:cubicBezTo>
                  <a:pt x="631317" y="71339"/>
                  <a:pt x="630745" y="81062"/>
                  <a:pt x="628650" y="90488"/>
                </a:cubicBezTo>
                <a:cubicBezTo>
                  <a:pt x="627561" y="95388"/>
                  <a:pt x="627437" y="101225"/>
                  <a:pt x="623887" y="104775"/>
                </a:cubicBezTo>
                <a:cubicBezTo>
                  <a:pt x="620337" y="108325"/>
                  <a:pt x="614362" y="107950"/>
                  <a:pt x="609600" y="109538"/>
                </a:cubicBezTo>
                <a:lnTo>
                  <a:pt x="581025" y="104775"/>
                </a:lnTo>
                <a:cubicBezTo>
                  <a:pt x="578838" y="100401"/>
                  <a:pt x="588808" y="43792"/>
                  <a:pt x="590550" y="33338"/>
                </a:cubicBezTo>
                <a:cubicBezTo>
                  <a:pt x="588962" y="26988"/>
                  <a:pt x="589977" y="19316"/>
                  <a:pt x="585787" y="14288"/>
                </a:cubicBezTo>
                <a:cubicBezTo>
                  <a:pt x="576856" y="3571"/>
                  <a:pt x="548229" y="1678"/>
                  <a:pt x="538162" y="0"/>
                </a:cubicBezTo>
                <a:cubicBezTo>
                  <a:pt x="527050" y="3175"/>
                  <a:pt x="512599" y="973"/>
                  <a:pt x="504825" y="9525"/>
                </a:cubicBezTo>
                <a:cubicBezTo>
                  <a:pt x="494694" y="20669"/>
                  <a:pt x="490537" y="52388"/>
                  <a:pt x="490537" y="52388"/>
                </a:cubicBezTo>
                <a:cubicBezTo>
                  <a:pt x="488950" y="68263"/>
                  <a:pt x="494625" y="86738"/>
                  <a:pt x="485775" y="100013"/>
                </a:cubicBezTo>
                <a:cubicBezTo>
                  <a:pt x="479548" y="109353"/>
                  <a:pt x="483536" y="77613"/>
                  <a:pt x="481012" y="66675"/>
                </a:cubicBezTo>
                <a:cubicBezTo>
                  <a:pt x="478182" y="54413"/>
                  <a:pt x="472208" y="34059"/>
                  <a:pt x="461962" y="23813"/>
                </a:cubicBezTo>
                <a:cubicBezTo>
                  <a:pt x="457915" y="19766"/>
                  <a:pt x="452794" y="16848"/>
                  <a:pt x="447675" y="14288"/>
                </a:cubicBezTo>
                <a:cubicBezTo>
                  <a:pt x="443185" y="12043"/>
                  <a:pt x="438150" y="11113"/>
                  <a:pt x="433387" y="9525"/>
                </a:cubicBezTo>
                <a:cubicBezTo>
                  <a:pt x="422275" y="11113"/>
                  <a:pt x="406277" y="4948"/>
                  <a:pt x="400050" y="14288"/>
                </a:cubicBezTo>
                <a:cubicBezTo>
                  <a:pt x="384375" y="37801"/>
                  <a:pt x="406956" y="54532"/>
                  <a:pt x="419100" y="66675"/>
                </a:cubicBezTo>
                <a:cubicBezTo>
                  <a:pt x="425994" y="87361"/>
                  <a:pt x="427740" y="85499"/>
                  <a:pt x="419100" y="114300"/>
                </a:cubicBezTo>
                <a:cubicBezTo>
                  <a:pt x="417455" y="119783"/>
                  <a:pt x="411900" y="123357"/>
                  <a:pt x="409575" y="128588"/>
                </a:cubicBezTo>
                <a:cubicBezTo>
                  <a:pt x="405497" y="137763"/>
                  <a:pt x="403225" y="147638"/>
                  <a:pt x="400050" y="157163"/>
                </a:cubicBezTo>
                <a:lnTo>
                  <a:pt x="395287" y="171450"/>
                </a:lnTo>
                <a:cubicBezTo>
                  <a:pt x="397537" y="180451"/>
                  <a:pt x="399831" y="198698"/>
                  <a:pt x="409575" y="204788"/>
                </a:cubicBezTo>
                <a:cubicBezTo>
                  <a:pt x="418089" y="210109"/>
                  <a:pt x="429796" y="208744"/>
                  <a:pt x="438150" y="214313"/>
                </a:cubicBezTo>
                <a:cubicBezTo>
                  <a:pt x="447675" y="220663"/>
                  <a:pt x="455865" y="229743"/>
                  <a:pt x="466725" y="233363"/>
                </a:cubicBezTo>
                <a:lnTo>
                  <a:pt x="495300" y="242888"/>
                </a:lnTo>
                <a:cubicBezTo>
                  <a:pt x="498475" y="252413"/>
                  <a:pt x="505734" y="261464"/>
                  <a:pt x="504825" y="271463"/>
                </a:cubicBezTo>
                <a:cubicBezTo>
                  <a:pt x="503237" y="288925"/>
                  <a:pt x="502542" y="306492"/>
                  <a:pt x="500062" y="323850"/>
                </a:cubicBezTo>
                <a:cubicBezTo>
                  <a:pt x="499352" y="328820"/>
                  <a:pt x="498382" y="334175"/>
                  <a:pt x="495300" y="338138"/>
                </a:cubicBezTo>
                <a:cubicBezTo>
                  <a:pt x="487030" y="348771"/>
                  <a:pt x="479504" y="362454"/>
                  <a:pt x="466725" y="366713"/>
                </a:cubicBezTo>
                <a:lnTo>
                  <a:pt x="452437" y="371475"/>
                </a:lnTo>
                <a:cubicBezTo>
                  <a:pt x="447675" y="374650"/>
                  <a:pt x="443269" y="378440"/>
                  <a:pt x="438150" y="381000"/>
                </a:cubicBezTo>
                <a:cubicBezTo>
                  <a:pt x="433660" y="383245"/>
                  <a:pt x="427412" y="382213"/>
                  <a:pt x="423862" y="385763"/>
                </a:cubicBezTo>
                <a:cubicBezTo>
                  <a:pt x="398461" y="411164"/>
                  <a:pt x="442915" y="392111"/>
                  <a:pt x="404812" y="404813"/>
                </a:cubicBezTo>
                <a:cubicBezTo>
                  <a:pt x="401637" y="409575"/>
                  <a:pt x="397612" y="413870"/>
                  <a:pt x="395287" y="419100"/>
                </a:cubicBezTo>
                <a:cubicBezTo>
                  <a:pt x="384923" y="442419"/>
                  <a:pt x="387395" y="445409"/>
                  <a:pt x="381000" y="466725"/>
                </a:cubicBezTo>
                <a:cubicBezTo>
                  <a:pt x="378115" y="476342"/>
                  <a:pt x="377044" y="486946"/>
                  <a:pt x="371475" y="495300"/>
                </a:cubicBezTo>
                <a:lnTo>
                  <a:pt x="361950" y="509588"/>
                </a:lnTo>
                <a:cubicBezTo>
                  <a:pt x="344487" y="508000"/>
                  <a:pt x="326707" y="508499"/>
                  <a:pt x="309562" y="504825"/>
                </a:cubicBezTo>
                <a:cubicBezTo>
                  <a:pt x="298084" y="502365"/>
                  <a:pt x="289423" y="486637"/>
                  <a:pt x="280987" y="481013"/>
                </a:cubicBezTo>
                <a:cubicBezTo>
                  <a:pt x="276810" y="478228"/>
                  <a:pt x="271462" y="477838"/>
                  <a:pt x="266700" y="476250"/>
                </a:cubicBezTo>
                <a:cubicBezTo>
                  <a:pt x="258881" y="452796"/>
                  <a:pt x="267534" y="469009"/>
                  <a:pt x="247650" y="452438"/>
                </a:cubicBezTo>
                <a:cubicBezTo>
                  <a:pt x="242476" y="448126"/>
                  <a:pt x="239250" y="441421"/>
                  <a:pt x="233362" y="438150"/>
                </a:cubicBezTo>
                <a:cubicBezTo>
                  <a:pt x="224585" y="433274"/>
                  <a:pt x="204787" y="428625"/>
                  <a:pt x="204787" y="428625"/>
                </a:cubicBezTo>
                <a:cubicBezTo>
                  <a:pt x="190500" y="430213"/>
                  <a:pt x="176105" y="431025"/>
                  <a:pt x="161925" y="433388"/>
                </a:cubicBezTo>
                <a:cubicBezTo>
                  <a:pt x="156973" y="434213"/>
                  <a:pt x="151814" y="435365"/>
                  <a:pt x="147637" y="438150"/>
                </a:cubicBezTo>
                <a:cubicBezTo>
                  <a:pt x="142033" y="441886"/>
                  <a:pt x="137485" y="447122"/>
                  <a:pt x="133350" y="452438"/>
                </a:cubicBezTo>
                <a:cubicBezTo>
                  <a:pt x="126322" y="461474"/>
                  <a:pt x="114300" y="481013"/>
                  <a:pt x="114300" y="481013"/>
                </a:cubicBezTo>
                <a:cubicBezTo>
                  <a:pt x="112712" y="487363"/>
                  <a:pt x="111335" y="493769"/>
                  <a:pt x="109537" y="500063"/>
                </a:cubicBezTo>
                <a:cubicBezTo>
                  <a:pt x="108158" y="504890"/>
                  <a:pt x="105759" y="509428"/>
                  <a:pt x="104775" y="514350"/>
                </a:cubicBezTo>
                <a:cubicBezTo>
                  <a:pt x="102573" y="525358"/>
                  <a:pt x="105032" y="537648"/>
                  <a:pt x="100012" y="547688"/>
                </a:cubicBezTo>
                <a:cubicBezTo>
                  <a:pt x="97767" y="552178"/>
                  <a:pt x="90487" y="550863"/>
                  <a:pt x="85725" y="552450"/>
                </a:cubicBezTo>
                <a:cubicBezTo>
                  <a:pt x="80962" y="555625"/>
                  <a:pt x="76557" y="559415"/>
                  <a:pt x="71437" y="561975"/>
                </a:cubicBezTo>
                <a:cubicBezTo>
                  <a:pt x="59710" y="567839"/>
                  <a:pt x="39556" y="569670"/>
                  <a:pt x="28575" y="571500"/>
                </a:cubicBezTo>
                <a:cubicBezTo>
                  <a:pt x="23812" y="573088"/>
                  <a:pt x="18207" y="573127"/>
                  <a:pt x="14287" y="576263"/>
                </a:cubicBezTo>
                <a:cubicBezTo>
                  <a:pt x="5893" y="582978"/>
                  <a:pt x="3137" y="595425"/>
                  <a:pt x="0" y="604838"/>
                </a:cubicBezTo>
                <a:cubicBezTo>
                  <a:pt x="577" y="608301"/>
                  <a:pt x="4313" y="639881"/>
                  <a:pt x="9525" y="647700"/>
                </a:cubicBezTo>
                <a:cubicBezTo>
                  <a:pt x="16861" y="658703"/>
                  <a:pt x="27555" y="664483"/>
                  <a:pt x="38100" y="671513"/>
                </a:cubicBezTo>
                <a:lnTo>
                  <a:pt x="47625" y="700088"/>
                </a:lnTo>
                <a:cubicBezTo>
                  <a:pt x="49212" y="704850"/>
                  <a:pt x="49603" y="710198"/>
                  <a:pt x="52387" y="714375"/>
                </a:cubicBezTo>
                <a:lnTo>
                  <a:pt x="61912" y="728663"/>
                </a:lnTo>
                <a:cubicBezTo>
                  <a:pt x="63032" y="733143"/>
                  <a:pt x="68333" y="756413"/>
                  <a:pt x="71437" y="762000"/>
                </a:cubicBezTo>
                <a:cubicBezTo>
                  <a:pt x="76996" y="772007"/>
                  <a:pt x="84137" y="781050"/>
                  <a:pt x="90487" y="790575"/>
                </a:cubicBezTo>
                <a:cubicBezTo>
                  <a:pt x="90488" y="790576"/>
                  <a:pt x="109535" y="819149"/>
                  <a:pt x="109537" y="819150"/>
                </a:cubicBezTo>
                <a:lnTo>
                  <a:pt x="123825" y="828675"/>
                </a:lnTo>
                <a:cubicBezTo>
                  <a:pt x="125412" y="835025"/>
                  <a:pt x="123617" y="843465"/>
                  <a:pt x="128587" y="847725"/>
                </a:cubicBezTo>
                <a:cubicBezTo>
                  <a:pt x="136210" y="854259"/>
                  <a:pt x="157162" y="857250"/>
                  <a:pt x="157162" y="857250"/>
                </a:cubicBezTo>
                <a:cubicBezTo>
                  <a:pt x="184459" y="898198"/>
                  <a:pt x="148112" y="850010"/>
                  <a:pt x="180975" y="876300"/>
                </a:cubicBezTo>
                <a:cubicBezTo>
                  <a:pt x="211750" y="900920"/>
                  <a:pt x="168875" y="883380"/>
                  <a:pt x="204787" y="895350"/>
                </a:cubicBezTo>
                <a:cubicBezTo>
                  <a:pt x="227430" y="910445"/>
                  <a:pt x="213643" y="903064"/>
                  <a:pt x="247650" y="914400"/>
                </a:cubicBezTo>
                <a:cubicBezTo>
                  <a:pt x="252412" y="915988"/>
                  <a:pt x="257760" y="916378"/>
                  <a:pt x="261937" y="919163"/>
                </a:cubicBezTo>
                <a:cubicBezTo>
                  <a:pt x="281671" y="932319"/>
                  <a:pt x="270672" y="927300"/>
                  <a:pt x="295275" y="933450"/>
                </a:cubicBezTo>
                <a:cubicBezTo>
                  <a:pt x="331178" y="921483"/>
                  <a:pt x="286929" y="937624"/>
                  <a:pt x="323850" y="919163"/>
                </a:cubicBezTo>
                <a:cubicBezTo>
                  <a:pt x="331859" y="915159"/>
                  <a:pt x="349549" y="911929"/>
                  <a:pt x="357187" y="909638"/>
                </a:cubicBezTo>
                <a:cubicBezTo>
                  <a:pt x="366804" y="906753"/>
                  <a:pt x="375917" y="902082"/>
                  <a:pt x="385762" y="900113"/>
                </a:cubicBezTo>
                <a:cubicBezTo>
                  <a:pt x="401637" y="896938"/>
                  <a:pt x="418029" y="895708"/>
                  <a:pt x="433387" y="890588"/>
                </a:cubicBezTo>
                <a:cubicBezTo>
                  <a:pt x="438150" y="889000"/>
                  <a:pt x="442832" y="887146"/>
                  <a:pt x="447675" y="885825"/>
                </a:cubicBezTo>
                <a:cubicBezTo>
                  <a:pt x="460305" y="882380"/>
                  <a:pt x="473356" y="880440"/>
                  <a:pt x="485775" y="876300"/>
                </a:cubicBezTo>
                <a:lnTo>
                  <a:pt x="514350" y="866775"/>
                </a:lnTo>
                <a:cubicBezTo>
                  <a:pt x="519112" y="865188"/>
                  <a:pt x="523715" y="862998"/>
                  <a:pt x="528637" y="862013"/>
                </a:cubicBezTo>
                <a:lnTo>
                  <a:pt x="552450" y="857250"/>
                </a:lnTo>
                <a:cubicBezTo>
                  <a:pt x="571608" y="860443"/>
                  <a:pt x="581919" y="858145"/>
                  <a:pt x="595312" y="871538"/>
                </a:cubicBezTo>
                <a:cubicBezTo>
                  <a:pt x="599359" y="875585"/>
                  <a:pt x="601662" y="881063"/>
                  <a:pt x="604837" y="885825"/>
                </a:cubicBezTo>
                <a:cubicBezTo>
                  <a:pt x="606679" y="902402"/>
                  <a:pt x="607869" y="940378"/>
                  <a:pt x="619125" y="957263"/>
                </a:cubicBezTo>
                <a:lnTo>
                  <a:pt x="638175" y="985838"/>
                </a:lnTo>
                <a:cubicBezTo>
                  <a:pt x="639762" y="990600"/>
                  <a:pt x="639801" y="996205"/>
                  <a:pt x="642937" y="1000125"/>
                </a:cubicBezTo>
                <a:cubicBezTo>
                  <a:pt x="657295" y="1018072"/>
                  <a:pt x="675202" y="1007403"/>
                  <a:pt x="695325" y="1004888"/>
                </a:cubicBezTo>
                <a:cubicBezTo>
                  <a:pt x="729330" y="993553"/>
                  <a:pt x="715546" y="1000932"/>
                  <a:pt x="738187" y="985838"/>
                </a:cubicBezTo>
                <a:cubicBezTo>
                  <a:pt x="756626" y="958179"/>
                  <a:pt x="737822" y="982416"/>
                  <a:pt x="776287" y="952500"/>
                </a:cubicBezTo>
                <a:cubicBezTo>
                  <a:pt x="781603" y="948365"/>
                  <a:pt x="784971" y="941949"/>
                  <a:pt x="790575" y="938213"/>
                </a:cubicBezTo>
                <a:cubicBezTo>
                  <a:pt x="794752" y="935428"/>
                  <a:pt x="800372" y="935695"/>
                  <a:pt x="804862" y="933450"/>
                </a:cubicBezTo>
                <a:cubicBezTo>
                  <a:pt x="818125" y="926818"/>
                  <a:pt x="822903" y="920172"/>
                  <a:pt x="833437" y="909638"/>
                </a:cubicBezTo>
                <a:cubicBezTo>
                  <a:pt x="837722" y="896784"/>
                  <a:pt x="842740" y="890254"/>
                  <a:pt x="833437" y="876300"/>
                </a:cubicBezTo>
                <a:cubicBezTo>
                  <a:pt x="830262" y="871538"/>
                  <a:pt x="823547" y="870439"/>
                  <a:pt x="819150" y="866775"/>
                </a:cubicBezTo>
                <a:cubicBezTo>
                  <a:pt x="795367" y="846957"/>
                  <a:pt x="815682" y="856095"/>
                  <a:pt x="790575" y="847725"/>
                </a:cubicBezTo>
                <a:cubicBezTo>
                  <a:pt x="788987" y="841375"/>
                  <a:pt x="785812" y="835220"/>
                  <a:pt x="785812" y="828675"/>
                </a:cubicBezTo>
                <a:cubicBezTo>
                  <a:pt x="785812" y="823655"/>
                  <a:pt x="789677" y="819327"/>
                  <a:pt x="790575" y="814388"/>
                </a:cubicBezTo>
                <a:cubicBezTo>
                  <a:pt x="805439" y="732634"/>
                  <a:pt x="787481" y="807708"/>
                  <a:pt x="800100" y="757238"/>
                </a:cubicBezTo>
                <a:cubicBezTo>
                  <a:pt x="796925" y="752475"/>
                  <a:pt x="795695" y="745510"/>
                  <a:pt x="790575" y="742950"/>
                </a:cubicBezTo>
                <a:cubicBezTo>
                  <a:pt x="781938" y="738632"/>
                  <a:pt x="771426" y="740283"/>
                  <a:pt x="762000" y="738188"/>
                </a:cubicBezTo>
                <a:cubicBezTo>
                  <a:pt x="757099" y="737099"/>
                  <a:pt x="752475" y="735013"/>
                  <a:pt x="747712" y="733425"/>
                </a:cubicBezTo>
                <a:cubicBezTo>
                  <a:pt x="734783" y="714032"/>
                  <a:pt x="726077" y="707610"/>
                  <a:pt x="742950" y="676275"/>
                </a:cubicBezTo>
                <a:cubicBezTo>
                  <a:pt x="748377" y="666196"/>
                  <a:pt x="771525" y="657225"/>
                  <a:pt x="771525" y="657225"/>
                </a:cubicBezTo>
                <a:cubicBezTo>
                  <a:pt x="808363" y="669506"/>
                  <a:pt x="807876" y="671561"/>
                  <a:pt x="871537" y="652463"/>
                </a:cubicBezTo>
                <a:cubicBezTo>
                  <a:pt x="878337" y="650423"/>
                  <a:pt x="876042" y="638433"/>
                  <a:pt x="881062" y="633413"/>
                </a:cubicBezTo>
                <a:cubicBezTo>
                  <a:pt x="889157" y="625318"/>
                  <a:pt x="898531" y="617140"/>
                  <a:pt x="909637" y="614363"/>
                </a:cubicBezTo>
                <a:cubicBezTo>
                  <a:pt x="915987" y="612775"/>
                  <a:pt x="922393" y="611398"/>
                  <a:pt x="928687" y="609600"/>
                </a:cubicBezTo>
                <a:cubicBezTo>
                  <a:pt x="933514" y="608221"/>
                  <a:pt x="937985" y="605392"/>
                  <a:pt x="942975" y="604838"/>
                </a:cubicBezTo>
                <a:cubicBezTo>
                  <a:pt x="966694" y="602203"/>
                  <a:pt x="990600" y="601663"/>
                  <a:pt x="1014412" y="600075"/>
                </a:cubicBezTo>
                <a:cubicBezTo>
                  <a:pt x="1016000" y="585788"/>
                  <a:pt x="1016989" y="571421"/>
                  <a:pt x="1019175" y="557213"/>
                </a:cubicBezTo>
                <a:cubicBezTo>
                  <a:pt x="1020170" y="550744"/>
                  <a:pt x="1024863" y="544643"/>
                  <a:pt x="1023937" y="538163"/>
                </a:cubicBezTo>
                <a:cubicBezTo>
                  <a:pt x="1023127" y="532497"/>
                  <a:pt x="1017739" y="528533"/>
                  <a:pt x="1014412" y="523875"/>
                </a:cubicBezTo>
                <a:cubicBezTo>
                  <a:pt x="998194" y="501169"/>
                  <a:pt x="1006971" y="507107"/>
                  <a:pt x="985837" y="500063"/>
                </a:cubicBezTo>
                <a:cubicBezTo>
                  <a:pt x="982662" y="495300"/>
                  <a:pt x="975680" y="491464"/>
                  <a:pt x="976312" y="485775"/>
                </a:cubicBezTo>
                <a:cubicBezTo>
                  <a:pt x="977863" y="471817"/>
                  <a:pt x="996350" y="449533"/>
                  <a:pt x="1004887" y="438150"/>
                </a:cubicBezTo>
                <a:cubicBezTo>
                  <a:pt x="1029461" y="364429"/>
                  <a:pt x="1001295" y="440570"/>
                  <a:pt x="1023937" y="395288"/>
                </a:cubicBezTo>
                <a:cubicBezTo>
                  <a:pt x="1029344" y="384474"/>
                  <a:pt x="1033735" y="373176"/>
                  <a:pt x="1038225" y="361950"/>
                </a:cubicBezTo>
                <a:cubicBezTo>
                  <a:pt x="1043390" y="349038"/>
                  <a:pt x="1041807" y="344080"/>
                  <a:pt x="1052512" y="333375"/>
                </a:cubicBezTo>
                <a:cubicBezTo>
                  <a:pt x="1056559" y="329328"/>
                  <a:pt x="1062037" y="327025"/>
                  <a:pt x="1066800" y="323850"/>
                </a:cubicBezTo>
                <a:cubicBezTo>
                  <a:pt x="1077524" y="291677"/>
                  <a:pt x="1062651" y="326551"/>
                  <a:pt x="1085850" y="300038"/>
                </a:cubicBezTo>
                <a:cubicBezTo>
                  <a:pt x="1093388" y="291423"/>
                  <a:pt x="1099780" y="281702"/>
                  <a:pt x="1104900" y="271463"/>
                </a:cubicBezTo>
                <a:cubicBezTo>
                  <a:pt x="1108075" y="265113"/>
                  <a:pt x="1109880" y="257867"/>
                  <a:pt x="1114425" y="252413"/>
                </a:cubicBezTo>
                <a:cubicBezTo>
                  <a:pt x="1118089" y="248016"/>
                  <a:pt x="1123950" y="246063"/>
                  <a:pt x="1128712" y="242888"/>
                </a:cubicBezTo>
                <a:cubicBezTo>
                  <a:pt x="1130300" y="236538"/>
                  <a:pt x="1131677" y="230132"/>
                  <a:pt x="1133475" y="223838"/>
                </a:cubicBezTo>
                <a:cubicBezTo>
                  <a:pt x="1134854" y="219011"/>
                  <a:pt x="1137253" y="214473"/>
                  <a:pt x="1138237" y="209550"/>
                </a:cubicBezTo>
                <a:cubicBezTo>
                  <a:pt x="1138860" y="206437"/>
                  <a:pt x="1138237" y="169862"/>
                  <a:pt x="1138237" y="161925"/>
                </a:cubicBez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600" b="1" dirty="0">
                <a:solidFill>
                  <a:schemeClr val="tx1"/>
                </a:solidFill>
              </a:rPr>
              <a:t>JALISCO</a:t>
            </a:r>
            <a:endParaRPr lang="es-ES" sz="600" b="1" dirty="0">
              <a:solidFill>
                <a:schemeClr val="tx1"/>
              </a:solidFill>
            </a:endParaRPr>
          </a:p>
        </p:txBody>
      </p:sp>
      <p:sp>
        <p:nvSpPr>
          <p:cNvPr id="29" name="Forma libre 28"/>
          <p:cNvSpPr/>
          <p:nvPr/>
        </p:nvSpPr>
        <p:spPr>
          <a:xfrm>
            <a:off x="5537200" y="5105400"/>
            <a:ext cx="133479" cy="156195"/>
          </a:xfrm>
          <a:custGeom>
            <a:avLst/>
            <a:gdLst>
              <a:gd name="connsiteX0" fmla="*/ 15875 w 133479"/>
              <a:gd name="connsiteY0" fmla="*/ 60325 h 156195"/>
              <a:gd name="connsiteX1" fmla="*/ 15875 w 133479"/>
              <a:gd name="connsiteY1" fmla="*/ 60325 h 156195"/>
              <a:gd name="connsiteX2" fmla="*/ 25400 w 133479"/>
              <a:gd name="connsiteY2" fmla="*/ 34925 h 156195"/>
              <a:gd name="connsiteX3" fmla="*/ 34925 w 133479"/>
              <a:gd name="connsiteY3" fmla="*/ 28575 h 156195"/>
              <a:gd name="connsiteX4" fmla="*/ 41275 w 133479"/>
              <a:gd name="connsiteY4" fmla="*/ 19050 h 156195"/>
              <a:gd name="connsiteX5" fmla="*/ 50800 w 133479"/>
              <a:gd name="connsiteY5" fmla="*/ 0 h 156195"/>
              <a:gd name="connsiteX6" fmla="*/ 60325 w 133479"/>
              <a:gd name="connsiteY6" fmla="*/ 28575 h 156195"/>
              <a:gd name="connsiteX7" fmla="*/ 76200 w 133479"/>
              <a:gd name="connsiteY7" fmla="*/ 57150 h 156195"/>
              <a:gd name="connsiteX8" fmla="*/ 85725 w 133479"/>
              <a:gd name="connsiteY8" fmla="*/ 63500 h 156195"/>
              <a:gd name="connsiteX9" fmla="*/ 107950 w 133479"/>
              <a:gd name="connsiteY9" fmla="*/ 76200 h 156195"/>
              <a:gd name="connsiteX10" fmla="*/ 117475 w 133479"/>
              <a:gd name="connsiteY10" fmla="*/ 85725 h 156195"/>
              <a:gd name="connsiteX11" fmla="*/ 120650 w 133479"/>
              <a:gd name="connsiteY11" fmla="*/ 95250 h 156195"/>
              <a:gd name="connsiteX12" fmla="*/ 130175 w 133479"/>
              <a:gd name="connsiteY12" fmla="*/ 98425 h 156195"/>
              <a:gd name="connsiteX13" fmla="*/ 130175 w 133479"/>
              <a:gd name="connsiteY13" fmla="*/ 133350 h 156195"/>
              <a:gd name="connsiteX14" fmla="*/ 101600 w 133479"/>
              <a:gd name="connsiteY14" fmla="*/ 149225 h 156195"/>
              <a:gd name="connsiteX15" fmla="*/ 44450 w 133479"/>
              <a:gd name="connsiteY15" fmla="*/ 152400 h 156195"/>
              <a:gd name="connsiteX16" fmla="*/ 12700 w 133479"/>
              <a:gd name="connsiteY16" fmla="*/ 149225 h 156195"/>
              <a:gd name="connsiteX17" fmla="*/ 6350 w 133479"/>
              <a:gd name="connsiteY17" fmla="*/ 139700 h 156195"/>
              <a:gd name="connsiteX18" fmla="*/ 0 w 133479"/>
              <a:gd name="connsiteY18" fmla="*/ 120650 h 156195"/>
              <a:gd name="connsiteX19" fmla="*/ 3175 w 133479"/>
              <a:gd name="connsiteY19" fmla="*/ 63500 h 156195"/>
              <a:gd name="connsiteX20" fmla="*/ 15875 w 133479"/>
              <a:gd name="connsiteY20" fmla="*/ 60325 h 156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33479" h="156195">
                <a:moveTo>
                  <a:pt x="15875" y="60325"/>
                </a:moveTo>
                <a:lnTo>
                  <a:pt x="15875" y="60325"/>
                </a:lnTo>
                <a:cubicBezTo>
                  <a:pt x="19050" y="51858"/>
                  <a:pt x="20748" y="42679"/>
                  <a:pt x="25400" y="34925"/>
                </a:cubicBezTo>
                <a:cubicBezTo>
                  <a:pt x="27363" y="31653"/>
                  <a:pt x="32227" y="31273"/>
                  <a:pt x="34925" y="28575"/>
                </a:cubicBezTo>
                <a:cubicBezTo>
                  <a:pt x="37623" y="25877"/>
                  <a:pt x="39568" y="22463"/>
                  <a:pt x="41275" y="19050"/>
                </a:cubicBezTo>
                <a:cubicBezTo>
                  <a:pt x="54420" y="-7240"/>
                  <a:pt x="32602" y="27297"/>
                  <a:pt x="50800" y="0"/>
                </a:cubicBezTo>
                <a:lnTo>
                  <a:pt x="60325" y="28575"/>
                </a:lnTo>
                <a:cubicBezTo>
                  <a:pt x="63634" y="38501"/>
                  <a:pt x="66842" y="50912"/>
                  <a:pt x="76200" y="57150"/>
                </a:cubicBezTo>
                <a:cubicBezTo>
                  <a:pt x="79375" y="59267"/>
                  <a:pt x="82620" y="61282"/>
                  <a:pt x="85725" y="63500"/>
                </a:cubicBezTo>
                <a:cubicBezTo>
                  <a:pt x="102544" y="75514"/>
                  <a:pt x="92493" y="71048"/>
                  <a:pt x="107950" y="76200"/>
                </a:cubicBezTo>
                <a:cubicBezTo>
                  <a:pt x="111125" y="79375"/>
                  <a:pt x="114984" y="81989"/>
                  <a:pt x="117475" y="85725"/>
                </a:cubicBezTo>
                <a:cubicBezTo>
                  <a:pt x="119331" y="88510"/>
                  <a:pt x="118283" y="92883"/>
                  <a:pt x="120650" y="95250"/>
                </a:cubicBezTo>
                <a:cubicBezTo>
                  <a:pt x="123017" y="97617"/>
                  <a:pt x="127000" y="97367"/>
                  <a:pt x="130175" y="98425"/>
                </a:cubicBezTo>
                <a:cubicBezTo>
                  <a:pt x="131538" y="106606"/>
                  <a:pt x="136875" y="124736"/>
                  <a:pt x="130175" y="133350"/>
                </a:cubicBezTo>
                <a:cubicBezTo>
                  <a:pt x="127340" y="136994"/>
                  <a:pt x="110033" y="148422"/>
                  <a:pt x="101600" y="149225"/>
                </a:cubicBezTo>
                <a:cubicBezTo>
                  <a:pt x="82607" y="151034"/>
                  <a:pt x="63500" y="151342"/>
                  <a:pt x="44450" y="152400"/>
                </a:cubicBezTo>
                <a:cubicBezTo>
                  <a:pt x="30971" y="156893"/>
                  <a:pt x="30419" y="159069"/>
                  <a:pt x="12700" y="149225"/>
                </a:cubicBezTo>
                <a:cubicBezTo>
                  <a:pt x="9364" y="147372"/>
                  <a:pt x="7900" y="143187"/>
                  <a:pt x="6350" y="139700"/>
                </a:cubicBezTo>
                <a:cubicBezTo>
                  <a:pt x="3632" y="133583"/>
                  <a:pt x="0" y="120650"/>
                  <a:pt x="0" y="120650"/>
                </a:cubicBezTo>
                <a:cubicBezTo>
                  <a:pt x="1058" y="101600"/>
                  <a:pt x="1366" y="82493"/>
                  <a:pt x="3175" y="63500"/>
                </a:cubicBezTo>
                <a:cubicBezTo>
                  <a:pt x="6685" y="26648"/>
                  <a:pt x="13758" y="60854"/>
                  <a:pt x="15875" y="60325"/>
                </a:cubicBez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Forma libre 29"/>
          <p:cNvSpPr/>
          <p:nvPr/>
        </p:nvSpPr>
        <p:spPr>
          <a:xfrm>
            <a:off x="5210175" y="4898622"/>
            <a:ext cx="355663" cy="552853"/>
          </a:xfrm>
          <a:custGeom>
            <a:avLst/>
            <a:gdLst>
              <a:gd name="connsiteX0" fmla="*/ 88900 w 355663"/>
              <a:gd name="connsiteY0" fmla="*/ 63903 h 552853"/>
              <a:gd name="connsiteX1" fmla="*/ 88900 w 355663"/>
              <a:gd name="connsiteY1" fmla="*/ 63903 h 552853"/>
              <a:gd name="connsiteX2" fmla="*/ 92075 w 355663"/>
              <a:gd name="connsiteY2" fmla="*/ 92478 h 552853"/>
              <a:gd name="connsiteX3" fmla="*/ 95250 w 355663"/>
              <a:gd name="connsiteY3" fmla="*/ 102003 h 552853"/>
              <a:gd name="connsiteX4" fmla="*/ 88900 w 355663"/>
              <a:gd name="connsiteY4" fmla="*/ 178203 h 552853"/>
              <a:gd name="connsiteX5" fmla="*/ 79375 w 355663"/>
              <a:gd name="connsiteY5" fmla="*/ 213128 h 552853"/>
              <a:gd name="connsiteX6" fmla="*/ 76200 w 355663"/>
              <a:gd name="connsiteY6" fmla="*/ 222653 h 552853"/>
              <a:gd name="connsiteX7" fmla="*/ 63500 w 355663"/>
              <a:gd name="connsiteY7" fmla="*/ 241703 h 552853"/>
              <a:gd name="connsiteX8" fmla="*/ 57150 w 355663"/>
              <a:gd name="connsiteY8" fmla="*/ 263928 h 552853"/>
              <a:gd name="connsiteX9" fmla="*/ 50800 w 355663"/>
              <a:gd name="connsiteY9" fmla="*/ 273453 h 552853"/>
              <a:gd name="connsiteX10" fmla="*/ 44450 w 355663"/>
              <a:gd name="connsiteY10" fmla="*/ 292503 h 552853"/>
              <a:gd name="connsiteX11" fmla="*/ 41275 w 355663"/>
              <a:gd name="connsiteY11" fmla="*/ 302028 h 552853"/>
              <a:gd name="connsiteX12" fmla="*/ 38100 w 355663"/>
              <a:gd name="connsiteY12" fmla="*/ 317903 h 552853"/>
              <a:gd name="connsiteX13" fmla="*/ 31750 w 355663"/>
              <a:gd name="connsiteY13" fmla="*/ 327428 h 552853"/>
              <a:gd name="connsiteX14" fmla="*/ 28575 w 355663"/>
              <a:gd name="connsiteY14" fmla="*/ 336953 h 552853"/>
              <a:gd name="connsiteX15" fmla="*/ 22225 w 355663"/>
              <a:gd name="connsiteY15" fmla="*/ 346478 h 552853"/>
              <a:gd name="connsiteX16" fmla="*/ 12700 w 355663"/>
              <a:gd name="connsiteY16" fmla="*/ 365528 h 552853"/>
              <a:gd name="connsiteX17" fmla="*/ 6350 w 355663"/>
              <a:gd name="connsiteY17" fmla="*/ 413153 h 552853"/>
              <a:gd name="connsiteX18" fmla="*/ 0 w 355663"/>
              <a:gd name="connsiteY18" fmla="*/ 432203 h 552853"/>
              <a:gd name="connsiteX19" fmla="*/ 3175 w 355663"/>
              <a:gd name="connsiteY19" fmla="*/ 486178 h 552853"/>
              <a:gd name="connsiteX20" fmla="*/ 6350 w 355663"/>
              <a:gd name="connsiteY20" fmla="*/ 498878 h 552853"/>
              <a:gd name="connsiteX21" fmla="*/ 9525 w 355663"/>
              <a:gd name="connsiteY21" fmla="*/ 524278 h 552853"/>
              <a:gd name="connsiteX22" fmla="*/ 28575 w 355663"/>
              <a:gd name="connsiteY22" fmla="*/ 530628 h 552853"/>
              <a:gd name="connsiteX23" fmla="*/ 38100 w 355663"/>
              <a:gd name="connsiteY23" fmla="*/ 536978 h 552853"/>
              <a:gd name="connsiteX24" fmla="*/ 47625 w 355663"/>
              <a:gd name="connsiteY24" fmla="*/ 540153 h 552853"/>
              <a:gd name="connsiteX25" fmla="*/ 66675 w 355663"/>
              <a:gd name="connsiteY25" fmla="*/ 552853 h 552853"/>
              <a:gd name="connsiteX26" fmla="*/ 98425 w 355663"/>
              <a:gd name="connsiteY26" fmla="*/ 543328 h 552853"/>
              <a:gd name="connsiteX27" fmla="*/ 107950 w 355663"/>
              <a:gd name="connsiteY27" fmla="*/ 540153 h 552853"/>
              <a:gd name="connsiteX28" fmla="*/ 117475 w 355663"/>
              <a:gd name="connsiteY28" fmla="*/ 533803 h 552853"/>
              <a:gd name="connsiteX29" fmla="*/ 139700 w 355663"/>
              <a:gd name="connsiteY29" fmla="*/ 508403 h 552853"/>
              <a:gd name="connsiteX30" fmla="*/ 152400 w 355663"/>
              <a:gd name="connsiteY30" fmla="*/ 502053 h 552853"/>
              <a:gd name="connsiteX31" fmla="*/ 180975 w 355663"/>
              <a:gd name="connsiteY31" fmla="*/ 486178 h 552853"/>
              <a:gd name="connsiteX32" fmla="*/ 206375 w 355663"/>
              <a:gd name="connsiteY32" fmla="*/ 479828 h 552853"/>
              <a:gd name="connsiteX33" fmla="*/ 234950 w 355663"/>
              <a:gd name="connsiteY33" fmla="*/ 473478 h 552853"/>
              <a:gd name="connsiteX34" fmla="*/ 247650 w 355663"/>
              <a:gd name="connsiteY34" fmla="*/ 467128 h 552853"/>
              <a:gd name="connsiteX35" fmla="*/ 257175 w 355663"/>
              <a:gd name="connsiteY35" fmla="*/ 460778 h 552853"/>
              <a:gd name="connsiteX36" fmla="*/ 304800 w 355663"/>
              <a:gd name="connsiteY36" fmla="*/ 448078 h 552853"/>
              <a:gd name="connsiteX37" fmla="*/ 336550 w 355663"/>
              <a:gd name="connsiteY37" fmla="*/ 419503 h 552853"/>
              <a:gd name="connsiteX38" fmla="*/ 352425 w 355663"/>
              <a:gd name="connsiteY38" fmla="*/ 400453 h 552853"/>
              <a:gd name="connsiteX39" fmla="*/ 355600 w 355663"/>
              <a:gd name="connsiteY39" fmla="*/ 390928 h 552853"/>
              <a:gd name="connsiteX40" fmla="*/ 346075 w 355663"/>
              <a:gd name="connsiteY40" fmla="*/ 349653 h 552853"/>
              <a:gd name="connsiteX41" fmla="*/ 336550 w 355663"/>
              <a:gd name="connsiteY41" fmla="*/ 343303 h 552853"/>
              <a:gd name="connsiteX42" fmla="*/ 333375 w 355663"/>
              <a:gd name="connsiteY42" fmla="*/ 327428 h 552853"/>
              <a:gd name="connsiteX43" fmla="*/ 327025 w 355663"/>
              <a:gd name="connsiteY43" fmla="*/ 314728 h 552853"/>
              <a:gd name="connsiteX44" fmla="*/ 323850 w 355663"/>
              <a:gd name="connsiteY44" fmla="*/ 238528 h 552853"/>
              <a:gd name="connsiteX45" fmla="*/ 317500 w 355663"/>
              <a:gd name="connsiteY45" fmla="*/ 168678 h 552853"/>
              <a:gd name="connsiteX46" fmla="*/ 314325 w 355663"/>
              <a:gd name="connsiteY46" fmla="*/ 121053 h 552853"/>
              <a:gd name="connsiteX47" fmla="*/ 304800 w 355663"/>
              <a:gd name="connsiteY47" fmla="*/ 117878 h 552853"/>
              <a:gd name="connsiteX48" fmla="*/ 288925 w 355663"/>
              <a:gd name="connsiteY48" fmla="*/ 105178 h 552853"/>
              <a:gd name="connsiteX49" fmla="*/ 273050 w 355663"/>
              <a:gd name="connsiteY49" fmla="*/ 44853 h 552853"/>
              <a:gd name="connsiteX50" fmla="*/ 263525 w 355663"/>
              <a:gd name="connsiteY50" fmla="*/ 41678 h 552853"/>
              <a:gd name="connsiteX51" fmla="*/ 247650 w 355663"/>
              <a:gd name="connsiteY51" fmla="*/ 28978 h 552853"/>
              <a:gd name="connsiteX52" fmla="*/ 241300 w 355663"/>
              <a:gd name="connsiteY52" fmla="*/ 19453 h 552853"/>
              <a:gd name="connsiteX53" fmla="*/ 231775 w 355663"/>
              <a:gd name="connsiteY53" fmla="*/ 13103 h 552853"/>
              <a:gd name="connsiteX54" fmla="*/ 171450 w 355663"/>
              <a:gd name="connsiteY54" fmla="*/ 3578 h 552853"/>
              <a:gd name="connsiteX55" fmla="*/ 149225 w 355663"/>
              <a:gd name="connsiteY55" fmla="*/ 3578 h 552853"/>
              <a:gd name="connsiteX56" fmla="*/ 146050 w 355663"/>
              <a:gd name="connsiteY56" fmla="*/ 13103 h 552853"/>
              <a:gd name="connsiteX57" fmla="*/ 136525 w 355663"/>
              <a:gd name="connsiteY57" fmla="*/ 16278 h 552853"/>
              <a:gd name="connsiteX58" fmla="*/ 123825 w 355663"/>
              <a:gd name="connsiteY58" fmla="*/ 35328 h 552853"/>
              <a:gd name="connsiteX59" fmla="*/ 120650 w 355663"/>
              <a:gd name="connsiteY59" fmla="*/ 44853 h 552853"/>
              <a:gd name="connsiteX60" fmla="*/ 101600 w 355663"/>
              <a:gd name="connsiteY60" fmla="*/ 57553 h 552853"/>
              <a:gd name="connsiteX61" fmla="*/ 88900 w 355663"/>
              <a:gd name="connsiteY61" fmla="*/ 63903 h 552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55663" h="552853">
                <a:moveTo>
                  <a:pt x="88900" y="63903"/>
                </a:moveTo>
                <a:lnTo>
                  <a:pt x="88900" y="63903"/>
                </a:lnTo>
                <a:cubicBezTo>
                  <a:pt x="89958" y="73428"/>
                  <a:pt x="90499" y="83025"/>
                  <a:pt x="92075" y="92478"/>
                </a:cubicBezTo>
                <a:cubicBezTo>
                  <a:pt x="92625" y="95779"/>
                  <a:pt x="95250" y="98656"/>
                  <a:pt x="95250" y="102003"/>
                </a:cubicBezTo>
                <a:cubicBezTo>
                  <a:pt x="95250" y="174785"/>
                  <a:pt x="96516" y="143929"/>
                  <a:pt x="88900" y="178203"/>
                </a:cubicBezTo>
                <a:cubicBezTo>
                  <a:pt x="82916" y="205129"/>
                  <a:pt x="89287" y="183392"/>
                  <a:pt x="79375" y="213128"/>
                </a:cubicBezTo>
                <a:cubicBezTo>
                  <a:pt x="78317" y="216303"/>
                  <a:pt x="78056" y="219868"/>
                  <a:pt x="76200" y="222653"/>
                </a:cubicBezTo>
                <a:lnTo>
                  <a:pt x="63500" y="241703"/>
                </a:lnTo>
                <a:cubicBezTo>
                  <a:pt x="62483" y="245772"/>
                  <a:pt x="59427" y="259373"/>
                  <a:pt x="57150" y="263928"/>
                </a:cubicBezTo>
                <a:cubicBezTo>
                  <a:pt x="55443" y="267341"/>
                  <a:pt x="52350" y="269966"/>
                  <a:pt x="50800" y="273453"/>
                </a:cubicBezTo>
                <a:cubicBezTo>
                  <a:pt x="48082" y="279570"/>
                  <a:pt x="46567" y="286153"/>
                  <a:pt x="44450" y="292503"/>
                </a:cubicBezTo>
                <a:cubicBezTo>
                  <a:pt x="43392" y="295678"/>
                  <a:pt x="41931" y="298746"/>
                  <a:pt x="41275" y="302028"/>
                </a:cubicBezTo>
                <a:cubicBezTo>
                  <a:pt x="40217" y="307320"/>
                  <a:pt x="39995" y="312850"/>
                  <a:pt x="38100" y="317903"/>
                </a:cubicBezTo>
                <a:cubicBezTo>
                  <a:pt x="36760" y="321476"/>
                  <a:pt x="33457" y="324015"/>
                  <a:pt x="31750" y="327428"/>
                </a:cubicBezTo>
                <a:cubicBezTo>
                  <a:pt x="30253" y="330421"/>
                  <a:pt x="30072" y="333960"/>
                  <a:pt x="28575" y="336953"/>
                </a:cubicBezTo>
                <a:cubicBezTo>
                  <a:pt x="26868" y="340366"/>
                  <a:pt x="23932" y="343065"/>
                  <a:pt x="22225" y="346478"/>
                </a:cubicBezTo>
                <a:cubicBezTo>
                  <a:pt x="9080" y="372768"/>
                  <a:pt x="30898" y="338231"/>
                  <a:pt x="12700" y="365528"/>
                </a:cubicBezTo>
                <a:cubicBezTo>
                  <a:pt x="11171" y="380818"/>
                  <a:pt x="10503" y="397924"/>
                  <a:pt x="6350" y="413153"/>
                </a:cubicBezTo>
                <a:cubicBezTo>
                  <a:pt x="4589" y="419611"/>
                  <a:pt x="0" y="432203"/>
                  <a:pt x="0" y="432203"/>
                </a:cubicBezTo>
                <a:cubicBezTo>
                  <a:pt x="1058" y="450195"/>
                  <a:pt x="1466" y="468236"/>
                  <a:pt x="3175" y="486178"/>
                </a:cubicBezTo>
                <a:cubicBezTo>
                  <a:pt x="3589" y="490522"/>
                  <a:pt x="5633" y="494574"/>
                  <a:pt x="6350" y="498878"/>
                </a:cubicBezTo>
                <a:cubicBezTo>
                  <a:pt x="7753" y="507294"/>
                  <a:pt x="4632" y="517288"/>
                  <a:pt x="9525" y="524278"/>
                </a:cubicBezTo>
                <a:cubicBezTo>
                  <a:pt x="13363" y="529762"/>
                  <a:pt x="23006" y="526915"/>
                  <a:pt x="28575" y="530628"/>
                </a:cubicBezTo>
                <a:cubicBezTo>
                  <a:pt x="31750" y="532745"/>
                  <a:pt x="34687" y="535271"/>
                  <a:pt x="38100" y="536978"/>
                </a:cubicBezTo>
                <a:cubicBezTo>
                  <a:pt x="41093" y="538475"/>
                  <a:pt x="44699" y="538528"/>
                  <a:pt x="47625" y="540153"/>
                </a:cubicBezTo>
                <a:cubicBezTo>
                  <a:pt x="54296" y="543859"/>
                  <a:pt x="66675" y="552853"/>
                  <a:pt x="66675" y="552853"/>
                </a:cubicBezTo>
                <a:cubicBezTo>
                  <a:pt x="85869" y="548055"/>
                  <a:pt x="75235" y="551058"/>
                  <a:pt x="98425" y="543328"/>
                </a:cubicBezTo>
                <a:cubicBezTo>
                  <a:pt x="101600" y="542270"/>
                  <a:pt x="105165" y="542009"/>
                  <a:pt x="107950" y="540153"/>
                </a:cubicBezTo>
                <a:lnTo>
                  <a:pt x="117475" y="533803"/>
                </a:lnTo>
                <a:cubicBezTo>
                  <a:pt x="129035" y="516463"/>
                  <a:pt x="125453" y="516544"/>
                  <a:pt x="139700" y="508403"/>
                </a:cubicBezTo>
                <a:cubicBezTo>
                  <a:pt x="143809" y="506055"/>
                  <a:pt x="148341" y="504488"/>
                  <a:pt x="152400" y="502053"/>
                </a:cubicBezTo>
                <a:cubicBezTo>
                  <a:pt x="171603" y="490531"/>
                  <a:pt x="165364" y="490436"/>
                  <a:pt x="180975" y="486178"/>
                </a:cubicBezTo>
                <a:cubicBezTo>
                  <a:pt x="189395" y="483882"/>
                  <a:pt x="197817" y="481540"/>
                  <a:pt x="206375" y="479828"/>
                </a:cubicBezTo>
                <a:cubicBezTo>
                  <a:pt x="210686" y="478966"/>
                  <a:pt x="229826" y="475400"/>
                  <a:pt x="234950" y="473478"/>
                </a:cubicBezTo>
                <a:cubicBezTo>
                  <a:pt x="239382" y="471816"/>
                  <a:pt x="243541" y="469476"/>
                  <a:pt x="247650" y="467128"/>
                </a:cubicBezTo>
                <a:cubicBezTo>
                  <a:pt x="250963" y="465235"/>
                  <a:pt x="253653" y="462246"/>
                  <a:pt x="257175" y="460778"/>
                </a:cubicBezTo>
                <a:cubicBezTo>
                  <a:pt x="280296" y="451144"/>
                  <a:pt x="283259" y="451668"/>
                  <a:pt x="304800" y="448078"/>
                </a:cubicBezTo>
                <a:cubicBezTo>
                  <a:pt x="315731" y="439880"/>
                  <a:pt x="328953" y="430899"/>
                  <a:pt x="336550" y="419503"/>
                </a:cubicBezTo>
                <a:cubicBezTo>
                  <a:pt x="345391" y="406242"/>
                  <a:pt x="340202" y="412676"/>
                  <a:pt x="352425" y="400453"/>
                </a:cubicBezTo>
                <a:cubicBezTo>
                  <a:pt x="353483" y="397278"/>
                  <a:pt x="355600" y="394275"/>
                  <a:pt x="355600" y="390928"/>
                </a:cubicBezTo>
                <a:cubicBezTo>
                  <a:pt x="355600" y="376008"/>
                  <a:pt x="357050" y="360628"/>
                  <a:pt x="346075" y="349653"/>
                </a:cubicBezTo>
                <a:cubicBezTo>
                  <a:pt x="343377" y="346955"/>
                  <a:pt x="339725" y="345420"/>
                  <a:pt x="336550" y="343303"/>
                </a:cubicBezTo>
                <a:cubicBezTo>
                  <a:pt x="335492" y="338011"/>
                  <a:pt x="335082" y="332548"/>
                  <a:pt x="333375" y="327428"/>
                </a:cubicBezTo>
                <a:cubicBezTo>
                  <a:pt x="331878" y="322938"/>
                  <a:pt x="327529" y="319434"/>
                  <a:pt x="327025" y="314728"/>
                </a:cubicBezTo>
                <a:cubicBezTo>
                  <a:pt x="324317" y="289451"/>
                  <a:pt x="325031" y="263923"/>
                  <a:pt x="323850" y="238528"/>
                </a:cubicBezTo>
                <a:cubicBezTo>
                  <a:pt x="320952" y="176219"/>
                  <a:pt x="326967" y="197080"/>
                  <a:pt x="317500" y="168678"/>
                </a:cubicBezTo>
                <a:cubicBezTo>
                  <a:pt x="316442" y="152803"/>
                  <a:pt x="318184" y="136488"/>
                  <a:pt x="314325" y="121053"/>
                </a:cubicBezTo>
                <a:cubicBezTo>
                  <a:pt x="313513" y="117806"/>
                  <a:pt x="307413" y="119969"/>
                  <a:pt x="304800" y="117878"/>
                </a:cubicBezTo>
                <a:cubicBezTo>
                  <a:pt x="284284" y="101465"/>
                  <a:pt x="312866" y="113158"/>
                  <a:pt x="288925" y="105178"/>
                </a:cubicBezTo>
                <a:cubicBezTo>
                  <a:pt x="288554" y="100360"/>
                  <a:pt x="291530" y="51013"/>
                  <a:pt x="273050" y="44853"/>
                </a:cubicBezTo>
                <a:lnTo>
                  <a:pt x="263525" y="41678"/>
                </a:lnTo>
                <a:cubicBezTo>
                  <a:pt x="256786" y="21461"/>
                  <a:pt x="266444" y="41508"/>
                  <a:pt x="247650" y="28978"/>
                </a:cubicBezTo>
                <a:cubicBezTo>
                  <a:pt x="244475" y="26861"/>
                  <a:pt x="243998" y="22151"/>
                  <a:pt x="241300" y="19453"/>
                </a:cubicBezTo>
                <a:cubicBezTo>
                  <a:pt x="238602" y="16755"/>
                  <a:pt x="235262" y="14653"/>
                  <a:pt x="231775" y="13103"/>
                </a:cubicBezTo>
                <a:cubicBezTo>
                  <a:pt x="209351" y="3137"/>
                  <a:pt x="199367" y="5725"/>
                  <a:pt x="171450" y="3578"/>
                </a:cubicBezTo>
                <a:cubicBezTo>
                  <a:pt x="163721" y="1002"/>
                  <a:pt x="157433" y="-2988"/>
                  <a:pt x="149225" y="3578"/>
                </a:cubicBezTo>
                <a:cubicBezTo>
                  <a:pt x="146612" y="5669"/>
                  <a:pt x="148417" y="10736"/>
                  <a:pt x="146050" y="13103"/>
                </a:cubicBezTo>
                <a:cubicBezTo>
                  <a:pt x="143683" y="15470"/>
                  <a:pt x="139700" y="15220"/>
                  <a:pt x="136525" y="16278"/>
                </a:cubicBezTo>
                <a:cubicBezTo>
                  <a:pt x="132292" y="22628"/>
                  <a:pt x="126238" y="28088"/>
                  <a:pt x="123825" y="35328"/>
                </a:cubicBezTo>
                <a:cubicBezTo>
                  <a:pt x="122767" y="38503"/>
                  <a:pt x="123017" y="42486"/>
                  <a:pt x="120650" y="44853"/>
                </a:cubicBezTo>
                <a:cubicBezTo>
                  <a:pt x="115254" y="50249"/>
                  <a:pt x="108426" y="54140"/>
                  <a:pt x="101600" y="57553"/>
                </a:cubicBezTo>
                <a:lnTo>
                  <a:pt x="88900" y="63903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6" name="Conector recto 35"/>
          <p:cNvCxnSpPr/>
          <p:nvPr/>
        </p:nvCxnSpPr>
        <p:spPr>
          <a:xfrm flipV="1">
            <a:off x="4396740" y="2446020"/>
            <a:ext cx="1927860" cy="23774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/>
          <p:cNvCxnSpPr/>
          <p:nvPr/>
        </p:nvCxnSpPr>
        <p:spPr>
          <a:xfrm flipV="1">
            <a:off x="5045392" y="2573468"/>
            <a:ext cx="1530220" cy="210461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 flipV="1">
            <a:off x="5360670" y="3410632"/>
            <a:ext cx="1214942" cy="13833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 flipV="1">
            <a:off x="5443032" y="3905063"/>
            <a:ext cx="1132580" cy="12495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/>
          <p:cNvCxnSpPr/>
          <p:nvPr/>
        </p:nvCxnSpPr>
        <p:spPr>
          <a:xfrm flipV="1">
            <a:off x="5630202" y="4312382"/>
            <a:ext cx="1206843" cy="9049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CuadroTexto 40"/>
          <p:cNvSpPr txBox="1"/>
          <p:nvPr/>
        </p:nvSpPr>
        <p:spPr>
          <a:xfrm>
            <a:off x="5870913" y="2040339"/>
            <a:ext cx="1409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200" b="1" dirty="0"/>
              <a:t>Guadalajara-Jalisco</a:t>
            </a:r>
            <a:endParaRPr lang="es-ES" sz="1200" b="1" dirty="0"/>
          </a:p>
        </p:txBody>
      </p:sp>
      <p:sp>
        <p:nvSpPr>
          <p:cNvPr id="54" name="CuadroTexto 53"/>
          <p:cNvSpPr txBox="1"/>
          <p:nvPr/>
        </p:nvSpPr>
        <p:spPr>
          <a:xfrm>
            <a:off x="6575612" y="2350305"/>
            <a:ext cx="1409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200" b="1" dirty="0"/>
              <a:t>Guanajuato</a:t>
            </a:r>
          </a:p>
          <a:p>
            <a:endParaRPr lang="es-ES" sz="1200" b="1" dirty="0"/>
          </a:p>
        </p:txBody>
      </p:sp>
      <p:sp>
        <p:nvSpPr>
          <p:cNvPr id="55" name="CuadroTexto 54"/>
          <p:cNvSpPr txBox="1"/>
          <p:nvPr/>
        </p:nvSpPr>
        <p:spPr>
          <a:xfrm>
            <a:off x="6522400" y="3124843"/>
            <a:ext cx="1409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200" b="1" dirty="0"/>
              <a:t>Querétaro</a:t>
            </a:r>
          </a:p>
          <a:p>
            <a:endParaRPr lang="es-ES" sz="1200" b="1" dirty="0"/>
          </a:p>
        </p:txBody>
      </p:sp>
      <p:sp>
        <p:nvSpPr>
          <p:cNvPr id="56" name="CuadroTexto 55"/>
          <p:cNvSpPr txBox="1"/>
          <p:nvPr/>
        </p:nvSpPr>
        <p:spPr>
          <a:xfrm>
            <a:off x="6586033" y="3619274"/>
            <a:ext cx="1409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200" b="1" dirty="0"/>
              <a:t>Estado de México</a:t>
            </a:r>
          </a:p>
          <a:p>
            <a:endParaRPr lang="es-ES" sz="1200" b="1" dirty="0"/>
          </a:p>
        </p:txBody>
      </p:sp>
      <p:sp>
        <p:nvSpPr>
          <p:cNvPr id="57" name="CuadroTexto 56"/>
          <p:cNvSpPr txBox="1"/>
          <p:nvPr/>
        </p:nvSpPr>
        <p:spPr>
          <a:xfrm>
            <a:off x="6901409" y="4149285"/>
            <a:ext cx="1409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200" b="1" dirty="0"/>
              <a:t>Ciudad de México</a:t>
            </a:r>
          </a:p>
          <a:p>
            <a:endParaRPr lang="es-ES" sz="1200" b="1" dirty="0"/>
          </a:p>
        </p:txBody>
      </p:sp>
    </p:spTree>
    <p:extLst>
      <p:ext uri="{BB962C8B-B14F-4D97-AF65-F5344CB8AC3E}">
        <p14:creationId xmlns:p14="http://schemas.microsoft.com/office/powerpoint/2010/main" val="3115301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8683" y="310000"/>
            <a:ext cx="2366334" cy="1320800"/>
          </a:xfrm>
        </p:spPr>
        <p:txBody>
          <a:bodyPr/>
          <a:lstStyle/>
          <a:p>
            <a:r>
              <a:rPr lang="es-419" b="1" dirty="0"/>
              <a:t>Filosofía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942" y="1337878"/>
            <a:ext cx="5037816" cy="3843721"/>
          </a:xfrm>
        </p:spPr>
        <p:txBody>
          <a:bodyPr>
            <a:noAutofit/>
          </a:bodyPr>
          <a:lstStyle/>
          <a:p>
            <a:r>
              <a:rPr lang="es-419" sz="2000" b="1" dirty="0"/>
              <a:t>Una compañía obtiene éxito y crea una buena imagen en su entorno no solo debido a la calidad de la gente que labora en ella, sino también y fundamentalmente a la calidad de los productos que vende y el esmero continuo por obtener la satisfacción total del cliente. </a:t>
            </a:r>
          </a:p>
          <a:p>
            <a:r>
              <a:rPr lang="es-419" sz="2000" b="1" dirty="0"/>
              <a:t>Bedel tiene una firma determinación de  mejora continua, desarrollando y </a:t>
            </a:r>
            <a:r>
              <a:rPr lang="es-419" sz="2000" b="1" dirty="0" err="1"/>
              <a:t>eficientando</a:t>
            </a:r>
            <a:r>
              <a:rPr lang="es-419" sz="2000" b="1" dirty="0"/>
              <a:t> nuestra atención y profesionalismo. </a:t>
            </a:r>
          </a:p>
          <a:p>
            <a:r>
              <a:rPr lang="es-419" sz="2000" b="1" dirty="0"/>
              <a:t>Se busca ser mejores… los mejores cada día.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264" y="95089"/>
            <a:ext cx="2020192" cy="2020192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286616" y="310000"/>
            <a:ext cx="1958290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419" b="1" dirty="0"/>
              <a:t>Misión </a:t>
            </a:r>
            <a:endParaRPr lang="es-ES" b="1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961987" y="1105185"/>
            <a:ext cx="4607547" cy="388077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b="1" dirty="0"/>
              <a:t>Consolidar una empresa líder en el mercado  nacional que contribuya al sector industrial suministrando productos de clase mundial de la más alta calidad, con precios competitivos para los mercados globalizados y produciendo utilidades suficientes para el engrandecimiento y bienestar de todos los que participamos como FAMILIA BEDEL. </a:t>
            </a:r>
            <a:endParaRPr lang="es-ES" sz="2800" b="1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616" y="4906537"/>
            <a:ext cx="1383073" cy="174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93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b="1" dirty="0"/>
              <a:t>Valores corporativos 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2181" y="1640636"/>
            <a:ext cx="8596668" cy="3880773"/>
          </a:xfrm>
        </p:spPr>
        <p:txBody>
          <a:bodyPr>
            <a:noAutofit/>
          </a:bodyPr>
          <a:lstStyle/>
          <a:p>
            <a:r>
              <a:rPr lang="es-419" sz="2400" b="1" dirty="0"/>
              <a:t>Ética </a:t>
            </a:r>
          </a:p>
          <a:p>
            <a:r>
              <a:rPr lang="es-419" sz="2400" b="1" dirty="0"/>
              <a:t>Responsabilidad </a:t>
            </a:r>
          </a:p>
          <a:p>
            <a:r>
              <a:rPr lang="es-419" sz="2400" b="1" dirty="0"/>
              <a:t>Unidad </a:t>
            </a:r>
          </a:p>
          <a:p>
            <a:r>
              <a:rPr lang="es-419" sz="2400" b="1" dirty="0"/>
              <a:t>Calidad</a:t>
            </a:r>
          </a:p>
          <a:p>
            <a:r>
              <a:rPr lang="es-419" sz="2400" b="1" dirty="0"/>
              <a:t>Servicio</a:t>
            </a:r>
          </a:p>
          <a:p>
            <a:r>
              <a:rPr lang="es-419" sz="2400" b="1" dirty="0"/>
              <a:t>Lealtad</a:t>
            </a:r>
          </a:p>
          <a:p>
            <a:r>
              <a:rPr lang="es-419" sz="2400" b="1" dirty="0"/>
              <a:t>Cortesía </a:t>
            </a:r>
          </a:p>
          <a:p>
            <a:r>
              <a:rPr lang="es-419" sz="2400" b="1" dirty="0"/>
              <a:t>Entusiasmo</a:t>
            </a:r>
          </a:p>
          <a:p>
            <a:r>
              <a:rPr lang="es-419" sz="2400" b="1" dirty="0"/>
              <a:t>Profesionalismo</a:t>
            </a:r>
            <a:endParaRPr lang="es-ES" sz="24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835" y="259904"/>
            <a:ext cx="2020192" cy="20201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100" y="2533089"/>
            <a:ext cx="3250547" cy="317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676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8965" y="187619"/>
            <a:ext cx="8596668" cy="1320800"/>
          </a:xfrm>
        </p:spPr>
        <p:txBody>
          <a:bodyPr/>
          <a:lstStyle/>
          <a:p>
            <a:r>
              <a:rPr lang="es-419" b="1" dirty="0"/>
              <a:t>Nuestras Marcas </a:t>
            </a:r>
            <a:endParaRPr lang="es-ES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835" y="259904"/>
            <a:ext cx="2020192" cy="20201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04" y="1380637"/>
            <a:ext cx="3222044" cy="83504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65" y="3479616"/>
            <a:ext cx="3243681" cy="1381043"/>
          </a:xfrm>
          <a:prstGeom prst="rect">
            <a:avLst/>
          </a:prstGeom>
        </p:spPr>
      </p:pic>
      <p:pic>
        <p:nvPicPr>
          <p:cNvPr id="2050" name="Picture 2" descr="Image result for raychem R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18" y="5064923"/>
            <a:ext cx="3224282" cy="72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80" y="2506238"/>
            <a:ext cx="3392020" cy="90246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919" y="768864"/>
            <a:ext cx="2657633" cy="186496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80" y="2089664"/>
            <a:ext cx="3190875" cy="12001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459" y="5563681"/>
            <a:ext cx="2643498" cy="55134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953" y="3609206"/>
            <a:ext cx="3018511" cy="117927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2089" y="834375"/>
            <a:ext cx="2475656" cy="150430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45546" y="4844531"/>
            <a:ext cx="2762917" cy="66310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14"/>
          <a:srcRect t="33789" b="37984"/>
          <a:stretch/>
        </p:blipFill>
        <p:spPr>
          <a:xfrm>
            <a:off x="7167778" y="2384088"/>
            <a:ext cx="2737577" cy="1336508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95970" y="4084267"/>
            <a:ext cx="3081192" cy="702959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853" y="4804488"/>
            <a:ext cx="2065601" cy="154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6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099" y="197223"/>
            <a:ext cx="8596668" cy="1320800"/>
          </a:xfrm>
        </p:spPr>
        <p:txBody>
          <a:bodyPr/>
          <a:lstStyle/>
          <a:p>
            <a:r>
              <a:rPr lang="es-419" b="1" dirty="0"/>
              <a:t>Productos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0464" y="857623"/>
            <a:ext cx="3787090" cy="5710517"/>
          </a:xfrm>
        </p:spPr>
        <p:txBody>
          <a:bodyPr>
            <a:normAutofit lnSpcReduction="10000"/>
          </a:bodyPr>
          <a:lstStyle/>
          <a:p>
            <a:r>
              <a:rPr lang="es-419" b="1" dirty="0"/>
              <a:t>Varillas </a:t>
            </a:r>
          </a:p>
          <a:p>
            <a:r>
              <a:rPr lang="es-419" b="1" dirty="0"/>
              <a:t>Zapatas</a:t>
            </a:r>
          </a:p>
          <a:p>
            <a:r>
              <a:rPr lang="es-419" b="1" dirty="0"/>
              <a:t>Capuchones selladores        </a:t>
            </a:r>
          </a:p>
          <a:p>
            <a:r>
              <a:rPr lang="es-419" b="1" dirty="0" err="1"/>
              <a:t>Apartarrayos</a:t>
            </a:r>
            <a:r>
              <a:rPr lang="es-419" b="1" dirty="0"/>
              <a:t> </a:t>
            </a:r>
          </a:p>
          <a:p>
            <a:r>
              <a:rPr lang="es-419" b="1" dirty="0"/>
              <a:t>Aislamiento de barras conectoras</a:t>
            </a:r>
          </a:p>
          <a:p>
            <a:r>
              <a:rPr lang="es-419" b="1" dirty="0"/>
              <a:t>Sellos para tubería</a:t>
            </a:r>
          </a:p>
          <a:p>
            <a:r>
              <a:rPr lang="es-419" b="1" dirty="0"/>
              <a:t>Terminales</a:t>
            </a:r>
          </a:p>
          <a:p>
            <a:r>
              <a:rPr lang="es-419" b="1" dirty="0"/>
              <a:t>Aisladores</a:t>
            </a:r>
          </a:p>
          <a:p>
            <a:r>
              <a:rPr lang="es-419" b="1" dirty="0"/>
              <a:t>Cargas</a:t>
            </a:r>
          </a:p>
          <a:p>
            <a:r>
              <a:rPr lang="es-419" b="1" dirty="0"/>
              <a:t>Conectores</a:t>
            </a:r>
          </a:p>
          <a:p>
            <a:r>
              <a:rPr lang="es-419" b="1" dirty="0"/>
              <a:t>Herrajes</a:t>
            </a:r>
          </a:p>
          <a:p>
            <a:r>
              <a:rPr lang="es-419" b="1" dirty="0"/>
              <a:t>Empalmes</a:t>
            </a:r>
          </a:p>
          <a:p>
            <a:r>
              <a:rPr lang="es-419" b="1" dirty="0"/>
              <a:t>Conductores eléctricos</a:t>
            </a:r>
          </a:p>
          <a:p>
            <a:r>
              <a:rPr lang="es-419" b="1" dirty="0" err="1"/>
              <a:t>Tubing</a:t>
            </a:r>
            <a:r>
              <a:rPr lang="es-419" b="1" dirty="0"/>
              <a:t> termo contráctil </a:t>
            </a:r>
            <a:endParaRPr lang="es-ES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3729318" y="857623"/>
            <a:ext cx="38906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/>
              <a:t>-Botas</a:t>
            </a:r>
          </a:p>
          <a:p>
            <a:endParaRPr lang="es-419" b="1" dirty="0"/>
          </a:p>
          <a:p>
            <a:r>
              <a:rPr lang="es-419" b="1" dirty="0"/>
              <a:t>-Herramientas industriales</a:t>
            </a:r>
          </a:p>
          <a:p>
            <a:endParaRPr lang="es-419" b="1" dirty="0"/>
          </a:p>
          <a:p>
            <a:r>
              <a:rPr lang="es-419" b="1" dirty="0"/>
              <a:t>-Etiquetas de identificación</a:t>
            </a:r>
          </a:p>
          <a:p>
            <a:r>
              <a:rPr lang="es-419" b="1" dirty="0"/>
              <a:t> </a:t>
            </a:r>
          </a:p>
          <a:p>
            <a:r>
              <a:rPr lang="es-419" b="1" dirty="0"/>
              <a:t>-Impresoras </a:t>
            </a:r>
          </a:p>
          <a:p>
            <a:endParaRPr lang="es-419" b="1" dirty="0"/>
          </a:p>
          <a:p>
            <a:r>
              <a:rPr lang="es-419" b="1" dirty="0"/>
              <a:t>-Cinchos o sujeta cables</a:t>
            </a:r>
          </a:p>
          <a:p>
            <a:endParaRPr lang="es-419" b="1" dirty="0"/>
          </a:p>
          <a:p>
            <a:r>
              <a:rPr lang="es-419" b="1" dirty="0"/>
              <a:t>-Flejes de </a:t>
            </a:r>
            <a:r>
              <a:rPr lang="es-419" b="1" dirty="0" err="1"/>
              <a:t>telecom</a:t>
            </a:r>
            <a:r>
              <a:rPr lang="es-419" b="1" dirty="0"/>
              <a:t> </a:t>
            </a:r>
          </a:p>
          <a:p>
            <a:r>
              <a:rPr lang="es-419" b="1" dirty="0"/>
              <a:t> </a:t>
            </a: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835" y="259904"/>
            <a:ext cx="2020192" cy="20201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6223" t="33854" r="65812" b="30469"/>
          <a:stretch/>
        </p:blipFill>
        <p:spPr>
          <a:xfrm>
            <a:off x="5137720" y="257321"/>
            <a:ext cx="1522115" cy="109177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63470" t="28385" r="22328" b="17708"/>
          <a:stretch/>
        </p:blipFill>
        <p:spPr>
          <a:xfrm>
            <a:off x="10498159" y="2417304"/>
            <a:ext cx="1518808" cy="324116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3689" t="62499" r="61860" b="7032"/>
          <a:stretch/>
        </p:blipFill>
        <p:spPr>
          <a:xfrm>
            <a:off x="7099625" y="262434"/>
            <a:ext cx="1774657" cy="11811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/>
          <a:srcRect l="15446" t="38542" r="65081" b="28125"/>
          <a:stretch/>
        </p:blipFill>
        <p:spPr>
          <a:xfrm>
            <a:off x="7221658" y="1872463"/>
            <a:ext cx="1132247" cy="108968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7"/>
          <a:srcRect l="10615" t="40364" r="68448" b="21615"/>
          <a:stretch/>
        </p:blipFill>
        <p:spPr>
          <a:xfrm>
            <a:off x="8622769" y="2417304"/>
            <a:ext cx="1606526" cy="164022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8"/>
          <a:srcRect l="34334" t="29427" r="51903" b="22656"/>
          <a:stretch/>
        </p:blipFill>
        <p:spPr>
          <a:xfrm>
            <a:off x="3615305" y="4224196"/>
            <a:ext cx="1895718" cy="261738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9685" y="3390682"/>
            <a:ext cx="1631860" cy="144590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2677" y="4973837"/>
            <a:ext cx="1377008" cy="144484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84541" y="4943045"/>
            <a:ext cx="2160297" cy="176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56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5384" y="173774"/>
            <a:ext cx="8596668" cy="1320800"/>
          </a:xfrm>
        </p:spPr>
        <p:txBody>
          <a:bodyPr/>
          <a:lstStyle/>
          <a:p>
            <a:r>
              <a:rPr lang="es-419" b="1" dirty="0"/>
              <a:t>Instalaciones almacén Edo </a:t>
            </a:r>
            <a:r>
              <a:rPr lang="es-419" b="1" dirty="0" err="1"/>
              <a:t>Mex</a:t>
            </a:r>
            <a:r>
              <a:rPr lang="es-419" b="1" dirty="0"/>
              <a:t>.   </a:t>
            </a:r>
            <a:endParaRPr lang="es-ES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6077" t="21094" r="55270" b="31510"/>
          <a:stretch/>
        </p:blipFill>
        <p:spPr>
          <a:xfrm>
            <a:off x="281237" y="1189774"/>
            <a:ext cx="3819189" cy="263292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105" y="1189774"/>
            <a:ext cx="3819189" cy="263292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36" y="4127500"/>
            <a:ext cx="3819189" cy="238158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5" b="10412"/>
          <a:stretch/>
        </p:blipFill>
        <p:spPr>
          <a:xfrm>
            <a:off x="4343104" y="4127500"/>
            <a:ext cx="3819189" cy="238158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/>
          <a:srcRect l="47365" t="21354" r="22913" b="32812"/>
          <a:stretch/>
        </p:blipFill>
        <p:spPr>
          <a:xfrm>
            <a:off x="8539992" y="1189774"/>
            <a:ext cx="3156708" cy="27368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7"/>
          <a:srcRect l="7833" t="15365" r="69619" b="30208"/>
          <a:stretch/>
        </p:blipFill>
        <p:spPr>
          <a:xfrm>
            <a:off x="8404972" y="4127499"/>
            <a:ext cx="3425078" cy="241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26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38972" y="133351"/>
            <a:ext cx="8596668" cy="1320800"/>
          </a:xfrm>
        </p:spPr>
        <p:txBody>
          <a:bodyPr/>
          <a:lstStyle/>
          <a:p>
            <a:r>
              <a:rPr lang="es-419" b="1" dirty="0"/>
              <a:t>Oficinas Matriz Edo. MEX </a:t>
            </a:r>
            <a:endParaRPr lang="es-E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1347" t="18490" r="54100" b="5469"/>
          <a:stretch/>
        </p:blipFill>
        <p:spPr>
          <a:xfrm>
            <a:off x="922118" y="616059"/>
            <a:ext cx="3153525" cy="379708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42533" t="37500" r="26135" b="22656"/>
          <a:stretch/>
        </p:blipFill>
        <p:spPr>
          <a:xfrm>
            <a:off x="4708968" y="1123950"/>
            <a:ext cx="3428338" cy="245110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23792" t="41406" r="48097" b="18750"/>
          <a:stretch/>
        </p:blipFill>
        <p:spPr>
          <a:xfrm>
            <a:off x="4708968" y="3905250"/>
            <a:ext cx="3428338" cy="273195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94376" y="699098"/>
            <a:ext cx="2451100" cy="330080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523" y="3905249"/>
            <a:ext cx="3300807" cy="273195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47" y="4542265"/>
            <a:ext cx="2793254" cy="209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245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1451</TotalTime>
  <Words>286</Words>
  <Application>Microsoft Office PowerPoint</Application>
  <PresentationFormat>Widescreen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Faceta</vt:lpstr>
      <vt:lpstr>GRUPO ELECTROMECÁNICO BEDEL S.A. DE C.V.</vt:lpstr>
      <vt:lpstr>Historia </vt:lpstr>
      <vt:lpstr>Ubicación </vt:lpstr>
      <vt:lpstr>Filosofía</vt:lpstr>
      <vt:lpstr>Valores corporativos </vt:lpstr>
      <vt:lpstr>Nuestras Marcas </vt:lpstr>
      <vt:lpstr>Productos</vt:lpstr>
      <vt:lpstr>Instalaciones almacén Edo Mex.   </vt:lpstr>
      <vt:lpstr>Oficinas Matriz Edo. MEX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GRUPO ELECTROMECÁNICO BEDEL S.A. DE C.V.</dc:title>
  <cp:lastModifiedBy>Daniel Sada</cp:lastModifiedBy>
  <cp:revision>15</cp:revision>
  <dcterms:created xsi:type="dcterms:W3CDTF">2018-09-25T17:57:40Z</dcterms:created>
  <dcterms:modified xsi:type="dcterms:W3CDTF">2018-10-28T19:16:16Z</dcterms:modified>
</cp:coreProperties>
</file>